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9"/>
  </p:notesMasterIdLst>
  <p:handoutMasterIdLst>
    <p:handoutMasterId r:id="rId30"/>
  </p:handoutMasterIdLst>
  <p:sldIdLst>
    <p:sldId id="325" r:id="rId2"/>
    <p:sldId id="258" r:id="rId3"/>
    <p:sldId id="269" r:id="rId4"/>
    <p:sldId id="270" r:id="rId5"/>
    <p:sldId id="263" r:id="rId6"/>
    <p:sldId id="273" r:id="rId7"/>
    <p:sldId id="274" r:id="rId8"/>
    <p:sldId id="339" r:id="rId9"/>
    <p:sldId id="290" r:id="rId10"/>
    <p:sldId id="293" r:id="rId11"/>
    <p:sldId id="292" r:id="rId12"/>
    <p:sldId id="294" r:id="rId13"/>
    <p:sldId id="291" r:id="rId14"/>
    <p:sldId id="295" r:id="rId15"/>
    <p:sldId id="341" r:id="rId16"/>
    <p:sldId id="259" r:id="rId17"/>
    <p:sldId id="314" r:id="rId18"/>
    <p:sldId id="260" r:id="rId19"/>
    <p:sldId id="264" r:id="rId20"/>
    <p:sldId id="278" r:id="rId21"/>
    <p:sldId id="267" r:id="rId22"/>
    <p:sldId id="340" r:id="rId23"/>
    <p:sldId id="334" r:id="rId24"/>
    <p:sldId id="335" r:id="rId25"/>
    <p:sldId id="336" r:id="rId26"/>
    <p:sldId id="342" r:id="rId27"/>
    <p:sldId id="275" r:id="rId28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CCFF66"/>
    <a:srgbClr val="0000FF"/>
    <a:srgbClr val="FFFFFF"/>
    <a:srgbClr val="FFFF66"/>
    <a:srgbClr val="FFFF00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8141" autoAdjust="0"/>
  </p:normalViewPr>
  <p:slideViewPr>
    <p:cSldViewPr>
      <p:cViewPr>
        <p:scale>
          <a:sx n="40" d="100"/>
          <a:sy n="40" d="100"/>
        </p:scale>
        <p:origin x="-1218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1079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238" y="0"/>
            <a:ext cx="4301079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7139"/>
            <a:ext cx="4301079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238" y="6457139"/>
            <a:ext cx="4301079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ABA6143B-0629-45C0-99B6-755BC04B19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3043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079" cy="33944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238" y="0"/>
            <a:ext cx="4301079" cy="33944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185CF8F7-2F22-42AB-A138-332FDBF93081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2" y="3229113"/>
            <a:ext cx="7942239" cy="3058301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7139"/>
            <a:ext cx="4301079" cy="339448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238" y="6457139"/>
            <a:ext cx="4301079" cy="339448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130C5391-D4D0-4557-A56D-CF2B1E29F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7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1 w 3934"/>
                <a:gd name="T3" fmla="*/ 1331 h 1505"/>
                <a:gd name="T4" fmla="*/ 1241 w 3934"/>
                <a:gd name="T5" fmla="*/ 1157 h 1505"/>
                <a:gd name="T6" fmla="*/ 1763 w 3934"/>
                <a:gd name="T7" fmla="*/ 977 h 1505"/>
                <a:gd name="T8" fmla="*/ 2267 w 3934"/>
                <a:gd name="T9" fmla="*/ 792 h 1505"/>
                <a:gd name="T10" fmla="*/ 2512 w 3934"/>
                <a:gd name="T11" fmla="*/ 696 h 1505"/>
                <a:gd name="T12" fmla="*/ 2746 w 3934"/>
                <a:gd name="T13" fmla="*/ 606 h 1505"/>
                <a:gd name="T14" fmla="*/ 2981 w 3934"/>
                <a:gd name="T15" fmla="*/ 510 h 1505"/>
                <a:gd name="T16" fmla="*/ 3209 w 3934"/>
                <a:gd name="T17" fmla="*/ 420 h 1505"/>
                <a:gd name="T18" fmla="*/ 3418 w 3934"/>
                <a:gd name="T19" fmla="*/ 324 h 1505"/>
                <a:gd name="T20" fmla="*/ 3628 w 3934"/>
                <a:gd name="T21" fmla="*/ 234 h 1505"/>
                <a:gd name="T22" fmla="*/ 3831 w 3934"/>
                <a:gd name="T23" fmla="*/ 138 h 1505"/>
                <a:gd name="T24" fmla="*/ 4018 w 3934"/>
                <a:gd name="T25" fmla="*/ 48 h 1505"/>
                <a:gd name="T26" fmla="*/ 4018 w 3934"/>
                <a:gd name="T27" fmla="*/ 0 h 1505"/>
                <a:gd name="T28" fmla="*/ 3824 w 3934"/>
                <a:gd name="T29" fmla="*/ 96 h 1505"/>
                <a:gd name="T30" fmla="*/ 3616 w 3934"/>
                <a:gd name="T31" fmla="*/ 192 h 1505"/>
                <a:gd name="T32" fmla="*/ 3400 w 3934"/>
                <a:gd name="T33" fmla="*/ 288 h 1505"/>
                <a:gd name="T34" fmla="*/ 3185 w 3934"/>
                <a:gd name="T35" fmla="*/ 384 h 1505"/>
                <a:gd name="T36" fmla="*/ 2951 w 3934"/>
                <a:gd name="T37" fmla="*/ 480 h 1505"/>
                <a:gd name="T38" fmla="*/ 2710 w 3934"/>
                <a:gd name="T39" fmla="*/ 576 h 1505"/>
                <a:gd name="T40" fmla="*/ 2458 w 3934"/>
                <a:gd name="T41" fmla="*/ 672 h 1505"/>
                <a:gd name="T42" fmla="*/ 2213 w 3934"/>
                <a:gd name="T43" fmla="*/ 768 h 1505"/>
                <a:gd name="T44" fmla="*/ 1949 w 3934"/>
                <a:gd name="T45" fmla="*/ 864 h 1505"/>
                <a:gd name="T46" fmla="*/ 1685 w 3934"/>
                <a:gd name="T47" fmla="*/ 960 h 1505"/>
                <a:gd name="T48" fmla="*/ 1133 w 3934"/>
                <a:gd name="T49" fmla="*/ 1145 h 1505"/>
                <a:gd name="T50" fmla="*/ 57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4 w 1728"/>
                <a:gd name="T3" fmla="*/ 527 h 689"/>
                <a:gd name="T4" fmla="*/ 984 w 1728"/>
                <a:gd name="T5" fmla="*/ 365 h 689"/>
                <a:gd name="T6" fmla="*/ 1181 w 1728"/>
                <a:gd name="T7" fmla="*/ 287 h 689"/>
                <a:gd name="T8" fmla="*/ 1385 w 1728"/>
                <a:gd name="T9" fmla="*/ 203 h 689"/>
                <a:gd name="T10" fmla="*/ 1582 w 1728"/>
                <a:gd name="T11" fmla="*/ 126 h 689"/>
                <a:gd name="T12" fmla="*/ 1763 w 1728"/>
                <a:gd name="T13" fmla="*/ 48 h 689"/>
                <a:gd name="T14" fmla="*/ 1763 w 1728"/>
                <a:gd name="T15" fmla="*/ 0 h 689"/>
                <a:gd name="T16" fmla="*/ 1559 w 1728"/>
                <a:gd name="T17" fmla="*/ 84 h 689"/>
                <a:gd name="T18" fmla="*/ 1355 w 1728"/>
                <a:gd name="T19" fmla="*/ 167 h 689"/>
                <a:gd name="T20" fmla="*/ 1139 w 1728"/>
                <a:gd name="T21" fmla="*/ 257 h 689"/>
                <a:gd name="T22" fmla="*/ 924 w 1728"/>
                <a:gd name="T23" fmla="*/ 341 h 689"/>
                <a:gd name="T24" fmla="*/ 461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80 w 5561"/>
                <a:gd name="T1" fmla="*/ 929 h 3447"/>
                <a:gd name="T2" fmla="*/ 5656 w 5561"/>
                <a:gd name="T3" fmla="*/ 773 h 3447"/>
                <a:gd name="T4" fmla="*/ 5572 w 5561"/>
                <a:gd name="T5" fmla="*/ 629 h 3447"/>
                <a:gd name="T6" fmla="*/ 5441 w 5561"/>
                <a:gd name="T7" fmla="*/ 492 h 3447"/>
                <a:gd name="T8" fmla="*/ 5260 w 5561"/>
                <a:gd name="T9" fmla="*/ 366 h 3447"/>
                <a:gd name="T10" fmla="*/ 5026 w 5561"/>
                <a:gd name="T11" fmla="*/ 252 h 3447"/>
                <a:gd name="T12" fmla="*/ 4750 w 5561"/>
                <a:gd name="T13" fmla="*/ 144 h 3447"/>
                <a:gd name="T14" fmla="*/ 4433 w 5561"/>
                <a:gd name="T15" fmla="*/ 48 h 3447"/>
                <a:gd name="T16" fmla="*/ 4084 w 5561"/>
                <a:gd name="T17" fmla="*/ 0 h 3447"/>
                <a:gd name="T18" fmla="*/ 4452 w 5561"/>
                <a:gd name="T19" fmla="*/ 90 h 3447"/>
                <a:gd name="T20" fmla="*/ 4769 w 5561"/>
                <a:gd name="T21" fmla="*/ 192 h 3447"/>
                <a:gd name="T22" fmla="*/ 5038 w 5561"/>
                <a:gd name="T23" fmla="*/ 306 h 3447"/>
                <a:gd name="T24" fmla="*/ 5260 w 5561"/>
                <a:gd name="T25" fmla="*/ 426 h 3447"/>
                <a:gd name="T26" fmla="*/ 5428 w 5561"/>
                <a:gd name="T27" fmla="*/ 557 h 3447"/>
                <a:gd name="T28" fmla="*/ 5548 w 5561"/>
                <a:gd name="T29" fmla="*/ 701 h 3447"/>
                <a:gd name="T30" fmla="*/ 5608 w 5561"/>
                <a:gd name="T31" fmla="*/ 851 h 3447"/>
                <a:gd name="T32" fmla="*/ 5608 w 5561"/>
                <a:gd name="T33" fmla="*/ 1013 h 3447"/>
                <a:gd name="T34" fmla="*/ 5560 w 5561"/>
                <a:gd name="T35" fmla="*/ 1163 h 3447"/>
                <a:gd name="T36" fmla="*/ 5460 w 5561"/>
                <a:gd name="T37" fmla="*/ 1319 h 3447"/>
                <a:gd name="T38" fmla="*/ 5314 w 5561"/>
                <a:gd name="T39" fmla="*/ 1475 h 3447"/>
                <a:gd name="T40" fmla="*/ 5125 w 5561"/>
                <a:gd name="T41" fmla="*/ 1630 h 3447"/>
                <a:gd name="T42" fmla="*/ 4894 w 5561"/>
                <a:gd name="T43" fmla="*/ 1786 h 3447"/>
                <a:gd name="T44" fmla="*/ 4624 w 5561"/>
                <a:gd name="T45" fmla="*/ 1948 h 3447"/>
                <a:gd name="T46" fmla="*/ 4306 w 5561"/>
                <a:gd name="T47" fmla="*/ 2104 h 3447"/>
                <a:gd name="T48" fmla="*/ 3959 w 5561"/>
                <a:gd name="T49" fmla="*/ 2260 h 3447"/>
                <a:gd name="T50" fmla="*/ 3575 w 5561"/>
                <a:gd name="T51" fmla="*/ 2416 h 3447"/>
                <a:gd name="T52" fmla="*/ 3152 w 5561"/>
                <a:gd name="T53" fmla="*/ 2566 h 3447"/>
                <a:gd name="T54" fmla="*/ 2699 w 5561"/>
                <a:gd name="T55" fmla="*/ 2715 h 3447"/>
                <a:gd name="T56" fmla="*/ 2213 w 5561"/>
                <a:gd name="T57" fmla="*/ 2865 h 3447"/>
                <a:gd name="T58" fmla="*/ 1697 w 5561"/>
                <a:gd name="T59" fmla="*/ 3009 h 3447"/>
                <a:gd name="T60" fmla="*/ 1161 w 5561"/>
                <a:gd name="T61" fmla="*/ 3147 h 3447"/>
                <a:gd name="T62" fmla="*/ 594 w 5561"/>
                <a:gd name="T63" fmla="*/ 3279 h 3447"/>
                <a:gd name="T64" fmla="*/ 0 w 5561"/>
                <a:gd name="T65" fmla="*/ 3447 h 3447"/>
                <a:gd name="T66" fmla="*/ 888 w 5561"/>
                <a:gd name="T67" fmla="*/ 3249 h 3447"/>
                <a:gd name="T68" fmla="*/ 1445 w 5561"/>
                <a:gd name="T69" fmla="*/ 3105 h 3447"/>
                <a:gd name="T70" fmla="*/ 1979 w 5561"/>
                <a:gd name="T71" fmla="*/ 2961 h 3447"/>
                <a:gd name="T72" fmla="*/ 2487 w 5561"/>
                <a:gd name="T73" fmla="*/ 2817 h 3447"/>
                <a:gd name="T74" fmla="*/ 2963 w 5561"/>
                <a:gd name="T75" fmla="*/ 2668 h 3447"/>
                <a:gd name="T76" fmla="*/ 3400 w 5561"/>
                <a:gd name="T77" fmla="*/ 2512 h 3447"/>
                <a:gd name="T78" fmla="*/ 3812 w 5561"/>
                <a:gd name="T79" fmla="*/ 2356 h 3447"/>
                <a:gd name="T80" fmla="*/ 4187 w 5561"/>
                <a:gd name="T81" fmla="*/ 2200 h 3447"/>
                <a:gd name="T82" fmla="*/ 4523 w 5561"/>
                <a:gd name="T83" fmla="*/ 2038 h 3447"/>
                <a:gd name="T84" fmla="*/ 4821 w 5561"/>
                <a:gd name="T85" fmla="*/ 1876 h 3447"/>
                <a:gd name="T86" fmla="*/ 5074 w 5561"/>
                <a:gd name="T87" fmla="*/ 1720 h 3447"/>
                <a:gd name="T88" fmla="*/ 5290 w 5561"/>
                <a:gd name="T89" fmla="*/ 1559 h 3447"/>
                <a:gd name="T90" fmla="*/ 5454 w 5561"/>
                <a:gd name="T91" fmla="*/ 1397 h 3447"/>
                <a:gd name="T92" fmla="*/ 5578 w 5561"/>
                <a:gd name="T93" fmla="*/ 1241 h 3447"/>
                <a:gd name="T94" fmla="*/ 5656 w 5561"/>
                <a:gd name="T95" fmla="*/ 1085 h 3447"/>
                <a:gd name="T96" fmla="*/ 5674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66 w 5740"/>
                <a:gd name="T1" fmla="*/ 0 h 2098"/>
                <a:gd name="T2" fmla="*/ 5764 w 5740"/>
                <a:gd name="T3" fmla="*/ 72 h 2098"/>
                <a:gd name="T4" fmla="*/ 5660 w 5740"/>
                <a:gd name="T5" fmla="*/ 138 h 2098"/>
                <a:gd name="T6" fmla="*/ 5542 w 5740"/>
                <a:gd name="T7" fmla="*/ 210 h 2098"/>
                <a:gd name="T8" fmla="*/ 5423 w 5740"/>
                <a:gd name="T9" fmla="*/ 276 h 2098"/>
                <a:gd name="T10" fmla="*/ 5164 w 5740"/>
                <a:gd name="T11" fmla="*/ 414 h 2098"/>
                <a:gd name="T12" fmla="*/ 4882 w 5740"/>
                <a:gd name="T13" fmla="*/ 552 h 2098"/>
                <a:gd name="T14" fmla="*/ 4576 w 5740"/>
                <a:gd name="T15" fmla="*/ 690 h 2098"/>
                <a:gd name="T16" fmla="*/ 4253 w 5740"/>
                <a:gd name="T17" fmla="*/ 827 h 2098"/>
                <a:gd name="T18" fmla="*/ 3911 w 5740"/>
                <a:gd name="T19" fmla="*/ 959 h 2098"/>
                <a:gd name="T20" fmla="*/ 3545 w 5740"/>
                <a:gd name="T21" fmla="*/ 1091 h 2098"/>
                <a:gd name="T22" fmla="*/ 3161 w 5740"/>
                <a:gd name="T23" fmla="*/ 1223 h 2098"/>
                <a:gd name="T24" fmla="*/ 2758 w 5740"/>
                <a:gd name="T25" fmla="*/ 1355 h 2098"/>
                <a:gd name="T26" fmla="*/ 2333 w 5740"/>
                <a:gd name="T27" fmla="*/ 1481 h 2098"/>
                <a:gd name="T28" fmla="*/ 1902 w 5740"/>
                <a:gd name="T29" fmla="*/ 1601 h 2098"/>
                <a:gd name="T30" fmla="*/ 1447 w 5740"/>
                <a:gd name="T31" fmla="*/ 1721 h 2098"/>
                <a:gd name="T32" fmla="*/ 978 w 5740"/>
                <a:gd name="T33" fmla="*/ 1834 h 2098"/>
                <a:gd name="T34" fmla="*/ 49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1 w 5740"/>
                <a:gd name="T41" fmla="*/ 1990 h 2098"/>
                <a:gd name="T42" fmla="*/ 972 w 5740"/>
                <a:gd name="T43" fmla="*/ 1882 h 2098"/>
                <a:gd name="T44" fmla="*/ 1433 w 5740"/>
                <a:gd name="T45" fmla="*/ 1763 h 2098"/>
                <a:gd name="T46" fmla="*/ 1884 w 5740"/>
                <a:gd name="T47" fmla="*/ 1649 h 2098"/>
                <a:gd name="T48" fmla="*/ 2315 w 5740"/>
                <a:gd name="T49" fmla="*/ 1523 h 2098"/>
                <a:gd name="T50" fmla="*/ 2738 w 5740"/>
                <a:gd name="T51" fmla="*/ 1397 h 2098"/>
                <a:gd name="T52" fmla="*/ 3137 w 5740"/>
                <a:gd name="T53" fmla="*/ 1271 h 2098"/>
                <a:gd name="T54" fmla="*/ 3521 w 5740"/>
                <a:gd name="T55" fmla="*/ 1139 h 2098"/>
                <a:gd name="T56" fmla="*/ 3887 w 5740"/>
                <a:gd name="T57" fmla="*/ 1007 h 2098"/>
                <a:gd name="T58" fmla="*/ 4229 w 5740"/>
                <a:gd name="T59" fmla="*/ 875 h 2098"/>
                <a:gd name="T60" fmla="*/ 4558 w 5740"/>
                <a:gd name="T61" fmla="*/ 737 h 2098"/>
                <a:gd name="T62" fmla="*/ 4864 w 5740"/>
                <a:gd name="T63" fmla="*/ 600 h 2098"/>
                <a:gd name="T64" fmla="*/ 5152 w 5740"/>
                <a:gd name="T65" fmla="*/ 462 h 2098"/>
                <a:gd name="T66" fmla="*/ 5411 w 5740"/>
                <a:gd name="T67" fmla="*/ 324 h 2098"/>
                <a:gd name="T68" fmla="*/ 5654 w 5740"/>
                <a:gd name="T69" fmla="*/ 186 h 2098"/>
                <a:gd name="T70" fmla="*/ 5866 w 5740"/>
                <a:gd name="T71" fmla="*/ 48 h 2098"/>
                <a:gd name="T72" fmla="*/ 5866 w 5740"/>
                <a:gd name="T73" fmla="*/ 0 h 2098"/>
                <a:gd name="T74" fmla="*/ 5866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7 w 1955"/>
                <a:gd name="T1" fmla="*/ 485 h 1265"/>
                <a:gd name="T2" fmla="*/ 1943 w 1955"/>
                <a:gd name="T3" fmla="*/ 390 h 1265"/>
                <a:gd name="T4" fmla="*/ 1807 w 1955"/>
                <a:gd name="T5" fmla="*/ 306 h 1265"/>
                <a:gd name="T6" fmla="*/ 1614 w 1955"/>
                <a:gd name="T7" fmla="*/ 228 h 1265"/>
                <a:gd name="T8" fmla="*/ 1355 w 1955"/>
                <a:gd name="T9" fmla="*/ 162 h 1265"/>
                <a:gd name="T10" fmla="*/ 1031 w 1955"/>
                <a:gd name="T11" fmla="*/ 102 h 1265"/>
                <a:gd name="T12" fmla="*/ 660 w 1955"/>
                <a:gd name="T13" fmla="*/ 54 h 1265"/>
                <a:gd name="T14" fmla="*/ 234 w 1955"/>
                <a:gd name="T15" fmla="*/ 18 h 1265"/>
                <a:gd name="T16" fmla="*/ 0 w 1955"/>
                <a:gd name="T17" fmla="*/ 12 h 1265"/>
                <a:gd name="T18" fmla="*/ 438 w 1955"/>
                <a:gd name="T19" fmla="*/ 48 h 1265"/>
                <a:gd name="T20" fmla="*/ 833 w 1955"/>
                <a:gd name="T21" fmla="*/ 90 h 1265"/>
                <a:gd name="T22" fmla="*/ 1176 w 1955"/>
                <a:gd name="T23" fmla="*/ 144 h 1265"/>
                <a:gd name="T24" fmla="*/ 1451 w 1955"/>
                <a:gd name="T25" fmla="*/ 204 h 1265"/>
                <a:gd name="T26" fmla="*/ 1673 w 1955"/>
                <a:gd name="T27" fmla="*/ 276 h 1265"/>
                <a:gd name="T28" fmla="*/ 1836 w 1955"/>
                <a:gd name="T29" fmla="*/ 360 h 1265"/>
                <a:gd name="T30" fmla="*/ 1925 w 1955"/>
                <a:gd name="T31" fmla="*/ 443 h 1265"/>
                <a:gd name="T32" fmla="*/ 1943 w 1955"/>
                <a:gd name="T33" fmla="*/ 539 h 1265"/>
                <a:gd name="T34" fmla="*/ 1896 w 1955"/>
                <a:gd name="T35" fmla="*/ 629 h 1265"/>
                <a:gd name="T36" fmla="*/ 1781 w 1955"/>
                <a:gd name="T37" fmla="*/ 719 h 1265"/>
                <a:gd name="T38" fmla="*/ 1614 w 1955"/>
                <a:gd name="T39" fmla="*/ 809 h 1265"/>
                <a:gd name="T40" fmla="*/ 1385 w 1955"/>
                <a:gd name="T41" fmla="*/ 899 h 1265"/>
                <a:gd name="T42" fmla="*/ 1109 w 1955"/>
                <a:gd name="T43" fmla="*/ 989 h 1265"/>
                <a:gd name="T44" fmla="*/ 779 w 1955"/>
                <a:gd name="T45" fmla="*/ 1073 h 1265"/>
                <a:gd name="T46" fmla="*/ 414 w 1955"/>
                <a:gd name="T47" fmla="*/ 1157 h 1265"/>
                <a:gd name="T48" fmla="*/ 0 w 1955"/>
                <a:gd name="T49" fmla="*/ 1241 h 1265"/>
                <a:gd name="T50" fmla="*/ 222 w 1955"/>
                <a:gd name="T51" fmla="*/ 1223 h 1265"/>
                <a:gd name="T52" fmla="*/ 624 w 1955"/>
                <a:gd name="T53" fmla="*/ 1139 h 1265"/>
                <a:gd name="T54" fmla="*/ 978 w 1955"/>
                <a:gd name="T55" fmla="*/ 1049 h 1265"/>
                <a:gd name="T56" fmla="*/ 1290 w 1955"/>
                <a:gd name="T57" fmla="*/ 959 h 1265"/>
                <a:gd name="T58" fmla="*/ 1548 w 1955"/>
                <a:gd name="T59" fmla="*/ 863 h 1265"/>
                <a:gd name="T60" fmla="*/ 1751 w 1955"/>
                <a:gd name="T61" fmla="*/ 767 h 1265"/>
                <a:gd name="T62" fmla="*/ 1902 w 1955"/>
                <a:gd name="T63" fmla="*/ 677 h 1265"/>
                <a:gd name="T64" fmla="*/ 1979 w 1955"/>
                <a:gd name="T65" fmla="*/ 581 h 1265"/>
                <a:gd name="T66" fmla="*/ 1997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99 w 4694"/>
                <a:gd name="T1" fmla="*/ 797 h 2901"/>
                <a:gd name="T2" fmla="*/ 4769 w 4694"/>
                <a:gd name="T3" fmla="*/ 665 h 2901"/>
                <a:gd name="T4" fmla="*/ 4691 w 4694"/>
                <a:gd name="T5" fmla="*/ 540 h 2901"/>
                <a:gd name="T6" fmla="*/ 4565 w 4694"/>
                <a:gd name="T7" fmla="*/ 426 h 2901"/>
                <a:gd name="T8" fmla="*/ 4397 w 4694"/>
                <a:gd name="T9" fmla="*/ 312 h 2901"/>
                <a:gd name="T10" fmla="*/ 4175 w 4694"/>
                <a:gd name="T11" fmla="*/ 216 h 2901"/>
                <a:gd name="T12" fmla="*/ 3917 w 4694"/>
                <a:gd name="T13" fmla="*/ 120 h 2901"/>
                <a:gd name="T14" fmla="*/ 3618 w 4694"/>
                <a:gd name="T15" fmla="*/ 36 h 2901"/>
                <a:gd name="T16" fmla="*/ 3275 w 4694"/>
                <a:gd name="T17" fmla="*/ 0 h 2901"/>
                <a:gd name="T18" fmla="*/ 3618 w 4694"/>
                <a:gd name="T19" fmla="*/ 78 h 2901"/>
                <a:gd name="T20" fmla="*/ 3917 w 4694"/>
                <a:gd name="T21" fmla="*/ 162 h 2901"/>
                <a:gd name="T22" fmla="*/ 4175 w 4694"/>
                <a:gd name="T23" fmla="*/ 258 h 2901"/>
                <a:gd name="T24" fmla="*/ 4385 w 4694"/>
                <a:gd name="T25" fmla="*/ 366 h 2901"/>
                <a:gd name="T26" fmla="*/ 4541 w 4694"/>
                <a:gd name="T27" fmla="*/ 480 h 2901"/>
                <a:gd name="T28" fmla="*/ 4655 w 4694"/>
                <a:gd name="T29" fmla="*/ 605 h 2901"/>
                <a:gd name="T30" fmla="*/ 4715 w 4694"/>
                <a:gd name="T31" fmla="*/ 737 h 2901"/>
                <a:gd name="T32" fmla="*/ 4715 w 4694"/>
                <a:gd name="T33" fmla="*/ 875 h 2901"/>
                <a:gd name="T34" fmla="*/ 4673 w 4694"/>
                <a:gd name="T35" fmla="*/ 1001 h 2901"/>
                <a:gd name="T36" fmla="*/ 4591 w 4694"/>
                <a:gd name="T37" fmla="*/ 1127 h 2901"/>
                <a:gd name="T38" fmla="*/ 4469 w 4694"/>
                <a:gd name="T39" fmla="*/ 1259 h 2901"/>
                <a:gd name="T40" fmla="*/ 4312 w 4694"/>
                <a:gd name="T41" fmla="*/ 1385 h 2901"/>
                <a:gd name="T42" fmla="*/ 4115 w 4694"/>
                <a:gd name="T43" fmla="*/ 1517 h 2901"/>
                <a:gd name="T44" fmla="*/ 3887 w 4694"/>
                <a:gd name="T45" fmla="*/ 1648 h 2901"/>
                <a:gd name="T46" fmla="*/ 3625 w 4694"/>
                <a:gd name="T47" fmla="*/ 1774 h 2901"/>
                <a:gd name="T48" fmla="*/ 3333 w 4694"/>
                <a:gd name="T49" fmla="*/ 1906 h 2901"/>
                <a:gd name="T50" fmla="*/ 3008 w 4694"/>
                <a:gd name="T51" fmla="*/ 2032 h 2901"/>
                <a:gd name="T52" fmla="*/ 2651 w 4694"/>
                <a:gd name="T53" fmla="*/ 2164 h 2901"/>
                <a:gd name="T54" fmla="*/ 2273 w 4694"/>
                <a:gd name="T55" fmla="*/ 2284 h 2901"/>
                <a:gd name="T56" fmla="*/ 1866 w 4694"/>
                <a:gd name="T57" fmla="*/ 2410 h 2901"/>
                <a:gd name="T58" fmla="*/ 1431 w 4694"/>
                <a:gd name="T59" fmla="*/ 2530 h 2901"/>
                <a:gd name="T60" fmla="*/ 498 w 4694"/>
                <a:gd name="T61" fmla="*/ 2757 h 2901"/>
                <a:gd name="T62" fmla="*/ 0 w 4694"/>
                <a:gd name="T63" fmla="*/ 2901 h 2901"/>
                <a:gd name="T64" fmla="*/ 990 w 4694"/>
                <a:gd name="T65" fmla="*/ 2674 h 2901"/>
                <a:gd name="T66" fmla="*/ 1673 w 4694"/>
                <a:gd name="T67" fmla="*/ 2494 h 2901"/>
                <a:gd name="T68" fmla="*/ 2106 w 4694"/>
                <a:gd name="T69" fmla="*/ 2374 h 2901"/>
                <a:gd name="T70" fmla="*/ 2507 w 4694"/>
                <a:gd name="T71" fmla="*/ 2248 h 2901"/>
                <a:gd name="T72" fmla="*/ 2879 w 4694"/>
                <a:gd name="T73" fmla="*/ 2116 h 2901"/>
                <a:gd name="T74" fmla="*/ 3221 w 4694"/>
                <a:gd name="T75" fmla="*/ 1984 h 2901"/>
                <a:gd name="T76" fmla="*/ 3539 w 4694"/>
                <a:gd name="T77" fmla="*/ 1858 h 2901"/>
                <a:gd name="T78" fmla="*/ 3821 w 4694"/>
                <a:gd name="T79" fmla="*/ 1720 h 2901"/>
                <a:gd name="T80" fmla="*/ 4073 w 4694"/>
                <a:gd name="T81" fmla="*/ 1589 h 2901"/>
                <a:gd name="T82" fmla="*/ 4286 w 4694"/>
                <a:gd name="T83" fmla="*/ 1457 h 2901"/>
                <a:gd name="T84" fmla="*/ 4469 w 4694"/>
                <a:gd name="T85" fmla="*/ 1325 h 2901"/>
                <a:gd name="T86" fmla="*/ 4610 w 4694"/>
                <a:gd name="T87" fmla="*/ 1193 h 2901"/>
                <a:gd name="T88" fmla="*/ 4715 w 4694"/>
                <a:gd name="T89" fmla="*/ 1061 h 2901"/>
                <a:gd name="T90" fmla="*/ 4775 w 4694"/>
                <a:gd name="T91" fmla="*/ 935 h 2901"/>
                <a:gd name="T92" fmla="*/ 479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45 w 3761"/>
                <a:gd name="T1" fmla="*/ 719 h 2356"/>
                <a:gd name="T2" fmla="*/ 3815 w 3761"/>
                <a:gd name="T3" fmla="*/ 599 h 2356"/>
                <a:gd name="T4" fmla="*/ 3737 w 3761"/>
                <a:gd name="T5" fmla="*/ 486 h 2356"/>
                <a:gd name="T6" fmla="*/ 3599 w 3761"/>
                <a:gd name="T7" fmla="*/ 378 h 2356"/>
                <a:gd name="T8" fmla="*/ 3425 w 3761"/>
                <a:gd name="T9" fmla="*/ 282 h 2356"/>
                <a:gd name="T10" fmla="*/ 3197 w 3761"/>
                <a:gd name="T11" fmla="*/ 192 h 2356"/>
                <a:gd name="T12" fmla="*/ 2927 w 3761"/>
                <a:gd name="T13" fmla="*/ 108 h 2356"/>
                <a:gd name="T14" fmla="*/ 2615 w 3761"/>
                <a:gd name="T15" fmla="*/ 36 h 2356"/>
                <a:gd name="T16" fmla="*/ 2279 w 3761"/>
                <a:gd name="T17" fmla="*/ 0 h 2356"/>
                <a:gd name="T18" fmla="*/ 2633 w 3761"/>
                <a:gd name="T19" fmla="*/ 72 h 2356"/>
                <a:gd name="T20" fmla="*/ 2939 w 3761"/>
                <a:gd name="T21" fmla="*/ 150 h 2356"/>
                <a:gd name="T22" fmla="*/ 3209 w 3761"/>
                <a:gd name="T23" fmla="*/ 234 h 2356"/>
                <a:gd name="T24" fmla="*/ 3425 w 3761"/>
                <a:gd name="T25" fmla="*/ 330 h 2356"/>
                <a:gd name="T26" fmla="*/ 3593 w 3761"/>
                <a:gd name="T27" fmla="*/ 432 h 2356"/>
                <a:gd name="T28" fmla="*/ 3707 w 3761"/>
                <a:gd name="T29" fmla="*/ 545 h 2356"/>
                <a:gd name="T30" fmla="*/ 3767 w 3761"/>
                <a:gd name="T31" fmla="*/ 665 h 2356"/>
                <a:gd name="T32" fmla="*/ 3773 w 3761"/>
                <a:gd name="T33" fmla="*/ 791 h 2356"/>
                <a:gd name="T34" fmla="*/ 3737 w 3761"/>
                <a:gd name="T35" fmla="*/ 887 h 2356"/>
                <a:gd name="T36" fmla="*/ 3675 w 3761"/>
                <a:gd name="T37" fmla="*/ 989 h 2356"/>
                <a:gd name="T38" fmla="*/ 3575 w 3761"/>
                <a:gd name="T39" fmla="*/ 1091 h 2356"/>
                <a:gd name="T40" fmla="*/ 3449 w 3761"/>
                <a:gd name="T41" fmla="*/ 1187 h 2356"/>
                <a:gd name="T42" fmla="*/ 3293 w 3761"/>
                <a:gd name="T43" fmla="*/ 1289 h 2356"/>
                <a:gd name="T44" fmla="*/ 3113 w 3761"/>
                <a:gd name="T45" fmla="*/ 1391 h 2356"/>
                <a:gd name="T46" fmla="*/ 2897 w 3761"/>
                <a:gd name="T47" fmla="*/ 1493 h 2356"/>
                <a:gd name="T48" fmla="*/ 2663 w 3761"/>
                <a:gd name="T49" fmla="*/ 1589 h 2356"/>
                <a:gd name="T50" fmla="*/ 2124 w 3761"/>
                <a:gd name="T51" fmla="*/ 1786 h 2356"/>
                <a:gd name="T52" fmla="*/ 1494 w 3761"/>
                <a:gd name="T53" fmla="*/ 1972 h 2356"/>
                <a:gd name="T54" fmla="*/ 779 w 3761"/>
                <a:gd name="T55" fmla="*/ 2158 h 2356"/>
                <a:gd name="T56" fmla="*/ 0 w 3761"/>
                <a:gd name="T57" fmla="*/ 2326 h 2356"/>
                <a:gd name="T58" fmla="*/ 408 w 3761"/>
                <a:gd name="T59" fmla="*/ 2272 h 2356"/>
                <a:gd name="T60" fmla="*/ 1170 w 3761"/>
                <a:gd name="T61" fmla="*/ 2092 h 2356"/>
                <a:gd name="T62" fmla="*/ 1854 w 3761"/>
                <a:gd name="T63" fmla="*/ 1900 h 2356"/>
                <a:gd name="T64" fmla="*/ 2448 w 3761"/>
                <a:gd name="T65" fmla="*/ 1702 h 2356"/>
                <a:gd name="T66" fmla="*/ 2710 w 3761"/>
                <a:gd name="T67" fmla="*/ 1607 h 2356"/>
                <a:gd name="T68" fmla="*/ 2945 w 3761"/>
                <a:gd name="T69" fmla="*/ 1505 h 2356"/>
                <a:gd name="T70" fmla="*/ 3161 w 3761"/>
                <a:gd name="T71" fmla="*/ 1403 h 2356"/>
                <a:gd name="T72" fmla="*/ 3352 w 3761"/>
                <a:gd name="T73" fmla="*/ 1301 h 2356"/>
                <a:gd name="T74" fmla="*/ 3509 w 3761"/>
                <a:gd name="T75" fmla="*/ 1193 h 2356"/>
                <a:gd name="T76" fmla="*/ 3637 w 3761"/>
                <a:gd name="T77" fmla="*/ 1091 h 2356"/>
                <a:gd name="T78" fmla="*/ 3737 w 3761"/>
                <a:gd name="T79" fmla="*/ 989 h 2356"/>
                <a:gd name="T80" fmla="*/ 3803 w 3761"/>
                <a:gd name="T81" fmla="*/ 887 h 2356"/>
                <a:gd name="T82" fmla="*/ 3839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87 w 2924"/>
                <a:gd name="T1" fmla="*/ 647 h 1846"/>
                <a:gd name="T2" fmla="*/ 2939 w 2924"/>
                <a:gd name="T3" fmla="*/ 528 h 1846"/>
                <a:gd name="T4" fmla="*/ 2811 w 2924"/>
                <a:gd name="T5" fmla="*/ 414 h 1846"/>
                <a:gd name="T6" fmla="*/ 2615 w 2924"/>
                <a:gd name="T7" fmla="*/ 318 h 1846"/>
                <a:gd name="T8" fmla="*/ 2351 w 2924"/>
                <a:gd name="T9" fmla="*/ 228 h 1846"/>
                <a:gd name="T10" fmla="*/ 2027 w 2924"/>
                <a:gd name="T11" fmla="*/ 150 h 1846"/>
                <a:gd name="T12" fmla="*/ 1643 w 2924"/>
                <a:gd name="T13" fmla="*/ 78 h 1846"/>
                <a:gd name="T14" fmla="*/ 1206 w 2924"/>
                <a:gd name="T15" fmla="*/ 24 h 1846"/>
                <a:gd name="T16" fmla="*/ 708 w 2924"/>
                <a:gd name="T17" fmla="*/ 0 h 1846"/>
                <a:gd name="T18" fmla="*/ 1218 w 2924"/>
                <a:gd name="T19" fmla="*/ 48 h 1846"/>
                <a:gd name="T20" fmla="*/ 1661 w 2924"/>
                <a:gd name="T21" fmla="*/ 108 h 1846"/>
                <a:gd name="T22" fmla="*/ 2051 w 2924"/>
                <a:gd name="T23" fmla="*/ 180 h 1846"/>
                <a:gd name="T24" fmla="*/ 2375 w 2924"/>
                <a:gd name="T25" fmla="*/ 264 h 1846"/>
                <a:gd name="T26" fmla="*/ 2627 w 2924"/>
                <a:gd name="T27" fmla="*/ 360 h 1846"/>
                <a:gd name="T28" fmla="*/ 2811 w 2924"/>
                <a:gd name="T29" fmla="*/ 468 h 1846"/>
                <a:gd name="T30" fmla="*/ 2909 w 2924"/>
                <a:gd name="T31" fmla="*/ 587 h 1846"/>
                <a:gd name="T32" fmla="*/ 2927 w 2924"/>
                <a:gd name="T33" fmla="*/ 713 h 1846"/>
                <a:gd name="T34" fmla="*/ 2903 w 2924"/>
                <a:gd name="T35" fmla="*/ 785 h 1846"/>
                <a:gd name="T36" fmla="*/ 2855 w 2924"/>
                <a:gd name="T37" fmla="*/ 857 h 1846"/>
                <a:gd name="T38" fmla="*/ 2681 w 2924"/>
                <a:gd name="T39" fmla="*/ 1001 h 1846"/>
                <a:gd name="T40" fmla="*/ 2417 w 2924"/>
                <a:gd name="T41" fmla="*/ 1145 h 1846"/>
                <a:gd name="T42" fmla="*/ 2075 w 2924"/>
                <a:gd name="T43" fmla="*/ 1289 h 1846"/>
                <a:gd name="T44" fmla="*/ 1661 w 2924"/>
                <a:gd name="T45" fmla="*/ 1433 h 1846"/>
                <a:gd name="T46" fmla="*/ 1170 w 2924"/>
                <a:gd name="T47" fmla="*/ 1571 h 1846"/>
                <a:gd name="T48" fmla="*/ 618 w 2924"/>
                <a:gd name="T49" fmla="*/ 1702 h 1846"/>
                <a:gd name="T50" fmla="*/ 0 w 2924"/>
                <a:gd name="T51" fmla="*/ 1828 h 1846"/>
                <a:gd name="T52" fmla="*/ 318 w 2924"/>
                <a:gd name="T53" fmla="*/ 1780 h 1846"/>
                <a:gd name="T54" fmla="*/ 918 w 2924"/>
                <a:gd name="T55" fmla="*/ 1648 h 1846"/>
                <a:gd name="T56" fmla="*/ 1445 w 2924"/>
                <a:gd name="T57" fmla="*/ 1511 h 1846"/>
                <a:gd name="T58" fmla="*/ 1913 w 2924"/>
                <a:gd name="T59" fmla="*/ 1367 h 1846"/>
                <a:gd name="T60" fmla="*/ 2303 w 2924"/>
                <a:gd name="T61" fmla="*/ 1223 h 1846"/>
                <a:gd name="T62" fmla="*/ 2615 w 2924"/>
                <a:gd name="T63" fmla="*/ 1079 h 1846"/>
                <a:gd name="T64" fmla="*/ 2837 w 2924"/>
                <a:gd name="T65" fmla="*/ 929 h 1846"/>
                <a:gd name="T66" fmla="*/ 2939 w 2924"/>
                <a:gd name="T67" fmla="*/ 815 h 1846"/>
                <a:gd name="T68" fmla="*/ 2975 w 2924"/>
                <a:gd name="T69" fmla="*/ 743 h 1846"/>
                <a:gd name="T70" fmla="*/ 2987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3 w 1488"/>
                <a:gd name="T7" fmla="*/ 186 h 204"/>
                <a:gd name="T8" fmla="*/ 1434 w 1488"/>
                <a:gd name="T9" fmla="*/ 204 h 204"/>
                <a:gd name="T10" fmla="*/ 143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HK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HK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0 w 323"/>
                  <a:gd name="T13" fmla="*/ 18 h 162"/>
                  <a:gd name="T14" fmla="*/ 246 w 323"/>
                  <a:gd name="T15" fmla="*/ 54 h 162"/>
                  <a:gd name="T16" fmla="*/ 294 w 323"/>
                  <a:gd name="T17" fmla="*/ 90 h 162"/>
                  <a:gd name="T18" fmla="*/ 324 w 323"/>
                  <a:gd name="T19" fmla="*/ 114 h 162"/>
                  <a:gd name="T20" fmla="*/ 330 w 323"/>
                  <a:gd name="T21" fmla="*/ 126 h 162"/>
                  <a:gd name="T22" fmla="*/ 330 w 323"/>
                  <a:gd name="T23" fmla="*/ 126 h 162"/>
                  <a:gd name="T24" fmla="*/ 228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4 w 1250"/>
                  <a:gd name="T1" fmla="*/ 641 h 923"/>
                  <a:gd name="T2" fmla="*/ 1194 w 1250"/>
                  <a:gd name="T3" fmla="*/ 473 h 923"/>
                  <a:gd name="T4" fmla="*/ 1164 w 1250"/>
                  <a:gd name="T5" fmla="*/ 384 h 923"/>
                  <a:gd name="T6" fmla="*/ 1140 w 1250"/>
                  <a:gd name="T7" fmla="*/ 288 h 923"/>
                  <a:gd name="T8" fmla="*/ 1074 w 1250"/>
                  <a:gd name="T9" fmla="*/ 174 h 923"/>
                  <a:gd name="T10" fmla="*/ 1002 w 1250"/>
                  <a:gd name="T11" fmla="*/ 96 h 923"/>
                  <a:gd name="T12" fmla="*/ 984 w 1250"/>
                  <a:gd name="T13" fmla="*/ 72 h 923"/>
                  <a:gd name="T14" fmla="*/ 912 w 1250"/>
                  <a:gd name="T15" fmla="*/ 18 h 923"/>
                  <a:gd name="T16" fmla="*/ 840 w 1250"/>
                  <a:gd name="T17" fmla="*/ 6 h 923"/>
                  <a:gd name="T18" fmla="*/ 726 w 1250"/>
                  <a:gd name="T19" fmla="*/ 24 h 923"/>
                  <a:gd name="T20" fmla="*/ 678 w 1250"/>
                  <a:gd name="T21" fmla="*/ 42 h 923"/>
                  <a:gd name="T22" fmla="*/ 582 w 1250"/>
                  <a:gd name="T23" fmla="*/ 120 h 923"/>
                  <a:gd name="T24" fmla="*/ 546 w 1250"/>
                  <a:gd name="T25" fmla="*/ 228 h 923"/>
                  <a:gd name="T26" fmla="*/ 523 w 1250"/>
                  <a:gd name="T27" fmla="*/ 348 h 923"/>
                  <a:gd name="T28" fmla="*/ 438 w 1250"/>
                  <a:gd name="T29" fmla="*/ 479 h 923"/>
                  <a:gd name="T30" fmla="*/ 420 w 1250"/>
                  <a:gd name="T31" fmla="*/ 539 h 923"/>
                  <a:gd name="T32" fmla="*/ 360 w 1250"/>
                  <a:gd name="T33" fmla="*/ 599 h 923"/>
                  <a:gd name="T34" fmla="*/ 312 w 1250"/>
                  <a:gd name="T35" fmla="*/ 629 h 923"/>
                  <a:gd name="T36" fmla="*/ 300 w 1250"/>
                  <a:gd name="T37" fmla="*/ 635 h 923"/>
                  <a:gd name="T38" fmla="*/ 264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7 w 1250"/>
                  <a:gd name="T47" fmla="*/ 869 h 923"/>
                  <a:gd name="T48" fmla="*/ 654 w 1250"/>
                  <a:gd name="T49" fmla="*/ 827 h 923"/>
                  <a:gd name="T50" fmla="*/ 714 w 1250"/>
                  <a:gd name="T51" fmla="*/ 725 h 923"/>
                  <a:gd name="T52" fmla="*/ 708 w 1250"/>
                  <a:gd name="T53" fmla="*/ 611 h 923"/>
                  <a:gd name="T54" fmla="*/ 797 w 1250"/>
                  <a:gd name="T55" fmla="*/ 551 h 923"/>
                  <a:gd name="T56" fmla="*/ 900 w 1250"/>
                  <a:gd name="T57" fmla="*/ 449 h 923"/>
                  <a:gd name="T58" fmla="*/ 930 w 1250"/>
                  <a:gd name="T59" fmla="*/ 414 h 923"/>
                  <a:gd name="T60" fmla="*/ 996 w 1250"/>
                  <a:gd name="T61" fmla="*/ 318 h 923"/>
                  <a:gd name="T62" fmla="*/ 1044 w 1250"/>
                  <a:gd name="T63" fmla="*/ 336 h 923"/>
                  <a:gd name="T64" fmla="*/ 1146 w 1250"/>
                  <a:gd name="T65" fmla="*/ 617 h 923"/>
                  <a:gd name="T66" fmla="*/ 1140 w 1250"/>
                  <a:gd name="T67" fmla="*/ 689 h 923"/>
                  <a:gd name="T68" fmla="*/ 1176 w 1250"/>
                  <a:gd name="T69" fmla="*/ 749 h 923"/>
                  <a:gd name="T70" fmla="*/ 1230 w 1250"/>
                  <a:gd name="T71" fmla="*/ 713 h 923"/>
                  <a:gd name="T72" fmla="*/ 1266 w 1250"/>
                  <a:gd name="T73" fmla="*/ 749 h 923"/>
                  <a:gd name="T74" fmla="*/ 1278 w 1250"/>
                  <a:gd name="T75" fmla="*/ 743 h 923"/>
                  <a:gd name="T76" fmla="*/ 708 w 1250"/>
                  <a:gd name="T77" fmla="*/ 264 h 923"/>
                  <a:gd name="T78" fmla="*/ 805 w 1250"/>
                  <a:gd name="T79" fmla="*/ 372 h 923"/>
                  <a:gd name="T80" fmla="*/ 780 w 1250"/>
                  <a:gd name="T81" fmla="*/ 443 h 923"/>
                  <a:gd name="T82" fmla="*/ 720 w 1250"/>
                  <a:gd name="T83" fmla="*/ 515 h 923"/>
                  <a:gd name="T84" fmla="*/ 672 w 1250"/>
                  <a:gd name="T85" fmla="*/ 569 h 923"/>
                  <a:gd name="T86" fmla="*/ 630 w 1250"/>
                  <a:gd name="T87" fmla="*/ 593 h 923"/>
                  <a:gd name="T88" fmla="*/ 588 w 1250"/>
                  <a:gd name="T89" fmla="*/ 617 h 923"/>
                  <a:gd name="T90" fmla="*/ 576 w 1250"/>
                  <a:gd name="T91" fmla="*/ 707 h 923"/>
                  <a:gd name="T92" fmla="*/ 360 w 1250"/>
                  <a:gd name="T93" fmla="*/ 755 h 923"/>
                  <a:gd name="T94" fmla="*/ 396 w 1250"/>
                  <a:gd name="T95" fmla="*/ 641 h 923"/>
                  <a:gd name="T96" fmla="*/ 432 w 1250"/>
                  <a:gd name="T97" fmla="*/ 647 h 923"/>
                  <a:gd name="T98" fmla="*/ 450 w 1250"/>
                  <a:gd name="T99" fmla="*/ 617 h 923"/>
                  <a:gd name="T100" fmla="*/ 582 w 1250"/>
                  <a:gd name="T101" fmla="*/ 515 h 923"/>
                  <a:gd name="T102" fmla="*/ 630 w 1250"/>
                  <a:gd name="T103" fmla="*/ 473 h 923"/>
                  <a:gd name="T104" fmla="*/ 654 w 1250"/>
                  <a:gd name="T105" fmla="*/ 396 h 923"/>
                  <a:gd name="T106" fmla="*/ 654 w 1250"/>
                  <a:gd name="T107" fmla="*/ 378 h 923"/>
                  <a:gd name="T108" fmla="*/ 678 w 1250"/>
                  <a:gd name="T109" fmla="*/ 270 h 923"/>
                  <a:gd name="T110" fmla="*/ 696 w 1250"/>
                  <a:gd name="T111" fmla="*/ 192 h 923"/>
                  <a:gd name="T112" fmla="*/ 708 w 1250"/>
                  <a:gd name="T113" fmla="*/ 264 h 923"/>
                  <a:gd name="T114" fmla="*/ 546 w 1250"/>
                  <a:gd name="T115" fmla="*/ 455 h 923"/>
                  <a:gd name="T116" fmla="*/ 64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5 w 72"/>
                  <a:gd name="T3" fmla="*/ 24 h 54"/>
                  <a:gd name="T4" fmla="*/ 67 w 72"/>
                  <a:gd name="T5" fmla="*/ 12 h 54"/>
                  <a:gd name="T6" fmla="*/ 73 w 72"/>
                  <a:gd name="T7" fmla="*/ 6 h 54"/>
                  <a:gd name="T8" fmla="*/ 79 w 72"/>
                  <a:gd name="T9" fmla="*/ 0 h 54"/>
                  <a:gd name="T10" fmla="*/ 49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4 w 287"/>
                  <a:gd name="T1" fmla="*/ 0 h 84"/>
                  <a:gd name="T2" fmla="*/ 0 w 287"/>
                  <a:gd name="T3" fmla="*/ 84 h 84"/>
                  <a:gd name="T4" fmla="*/ 175 w 287"/>
                  <a:gd name="T5" fmla="*/ 36 h 84"/>
                  <a:gd name="T6" fmla="*/ 114 w 287"/>
                  <a:gd name="T7" fmla="*/ 60 h 84"/>
                  <a:gd name="T8" fmla="*/ 283 w 287"/>
                  <a:gd name="T9" fmla="*/ 18 h 84"/>
                  <a:gd name="T10" fmla="*/ 294 w 287"/>
                  <a:gd name="T11" fmla="*/ 0 h 84"/>
                  <a:gd name="T12" fmla="*/ 294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</p:grpSp>
      </p:grpSp>
      <p:sp>
        <p:nvSpPr>
          <p:cNvPr id="10858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858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56731-5302-419F-91E0-6F0595755E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93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55FC3-7F53-4105-9E80-C6EF4E1D90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806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6E3B-0D9A-4ED5-957F-0AEAEBBA76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6495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21D73-1D56-49C5-984A-F8F80ED24C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071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F311-FDC1-44B4-828F-0821C3ECB2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538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FB84A-C2B9-4211-B11F-C3F669A9DA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415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24E6C-FD81-42AA-B462-9CE1A48A86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601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D8F6F-0A82-4EC6-9783-F387AAF4F5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785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27564-16B5-4348-ABFD-CFE212C2C5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670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E7A0A-56FB-47E0-816A-EEE56CF323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183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7D17-9717-42E4-BA46-3B80C708E7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77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4393A-9ECF-4EED-9865-166055C818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437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9174-02DD-4068-89B7-623C09158B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254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4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01 w 3934"/>
                <a:gd name="T3" fmla="*/ 1331 h 1505"/>
                <a:gd name="T4" fmla="*/ 1241 w 3934"/>
                <a:gd name="T5" fmla="*/ 1157 h 1505"/>
                <a:gd name="T6" fmla="*/ 1763 w 3934"/>
                <a:gd name="T7" fmla="*/ 977 h 1505"/>
                <a:gd name="T8" fmla="*/ 2267 w 3934"/>
                <a:gd name="T9" fmla="*/ 792 h 1505"/>
                <a:gd name="T10" fmla="*/ 2512 w 3934"/>
                <a:gd name="T11" fmla="*/ 696 h 1505"/>
                <a:gd name="T12" fmla="*/ 2746 w 3934"/>
                <a:gd name="T13" fmla="*/ 606 h 1505"/>
                <a:gd name="T14" fmla="*/ 2981 w 3934"/>
                <a:gd name="T15" fmla="*/ 510 h 1505"/>
                <a:gd name="T16" fmla="*/ 3209 w 3934"/>
                <a:gd name="T17" fmla="*/ 420 h 1505"/>
                <a:gd name="T18" fmla="*/ 3418 w 3934"/>
                <a:gd name="T19" fmla="*/ 324 h 1505"/>
                <a:gd name="T20" fmla="*/ 3628 w 3934"/>
                <a:gd name="T21" fmla="*/ 234 h 1505"/>
                <a:gd name="T22" fmla="*/ 3831 w 3934"/>
                <a:gd name="T23" fmla="*/ 138 h 1505"/>
                <a:gd name="T24" fmla="*/ 4018 w 3934"/>
                <a:gd name="T25" fmla="*/ 48 h 1505"/>
                <a:gd name="T26" fmla="*/ 4018 w 3934"/>
                <a:gd name="T27" fmla="*/ 0 h 1505"/>
                <a:gd name="T28" fmla="*/ 3824 w 3934"/>
                <a:gd name="T29" fmla="*/ 96 h 1505"/>
                <a:gd name="T30" fmla="*/ 3616 w 3934"/>
                <a:gd name="T31" fmla="*/ 192 h 1505"/>
                <a:gd name="T32" fmla="*/ 3400 w 3934"/>
                <a:gd name="T33" fmla="*/ 288 h 1505"/>
                <a:gd name="T34" fmla="*/ 3185 w 3934"/>
                <a:gd name="T35" fmla="*/ 384 h 1505"/>
                <a:gd name="T36" fmla="*/ 2951 w 3934"/>
                <a:gd name="T37" fmla="*/ 480 h 1505"/>
                <a:gd name="T38" fmla="*/ 2710 w 3934"/>
                <a:gd name="T39" fmla="*/ 576 h 1505"/>
                <a:gd name="T40" fmla="*/ 2458 w 3934"/>
                <a:gd name="T41" fmla="*/ 672 h 1505"/>
                <a:gd name="T42" fmla="*/ 2213 w 3934"/>
                <a:gd name="T43" fmla="*/ 768 h 1505"/>
                <a:gd name="T44" fmla="*/ 1949 w 3934"/>
                <a:gd name="T45" fmla="*/ 864 h 1505"/>
                <a:gd name="T46" fmla="*/ 1685 w 3934"/>
                <a:gd name="T47" fmla="*/ 960 h 1505"/>
                <a:gd name="T48" fmla="*/ 1133 w 3934"/>
                <a:gd name="T49" fmla="*/ 1145 h 1505"/>
                <a:gd name="T50" fmla="*/ 576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4 w 1728"/>
                <a:gd name="T3" fmla="*/ 527 h 689"/>
                <a:gd name="T4" fmla="*/ 984 w 1728"/>
                <a:gd name="T5" fmla="*/ 365 h 689"/>
                <a:gd name="T6" fmla="*/ 1181 w 1728"/>
                <a:gd name="T7" fmla="*/ 287 h 689"/>
                <a:gd name="T8" fmla="*/ 1385 w 1728"/>
                <a:gd name="T9" fmla="*/ 203 h 689"/>
                <a:gd name="T10" fmla="*/ 1582 w 1728"/>
                <a:gd name="T11" fmla="*/ 126 h 689"/>
                <a:gd name="T12" fmla="*/ 1763 w 1728"/>
                <a:gd name="T13" fmla="*/ 48 h 689"/>
                <a:gd name="T14" fmla="*/ 1763 w 1728"/>
                <a:gd name="T15" fmla="*/ 0 h 689"/>
                <a:gd name="T16" fmla="*/ 1559 w 1728"/>
                <a:gd name="T17" fmla="*/ 84 h 689"/>
                <a:gd name="T18" fmla="*/ 1355 w 1728"/>
                <a:gd name="T19" fmla="*/ 167 h 689"/>
                <a:gd name="T20" fmla="*/ 1139 w 1728"/>
                <a:gd name="T21" fmla="*/ 257 h 689"/>
                <a:gd name="T22" fmla="*/ 924 w 1728"/>
                <a:gd name="T23" fmla="*/ 341 h 689"/>
                <a:gd name="T24" fmla="*/ 461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80 w 5561"/>
                <a:gd name="T1" fmla="*/ 929 h 3447"/>
                <a:gd name="T2" fmla="*/ 5656 w 5561"/>
                <a:gd name="T3" fmla="*/ 773 h 3447"/>
                <a:gd name="T4" fmla="*/ 5572 w 5561"/>
                <a:gd name="T5" fmla="*/ 629 h 3447"/>
                <a:gd name="T6" fmla="*/ 5441 w 5561"/>
                <a:gd name="T7" fmla="*/ 492 h 3447"/>
                <a:gd name="T8" fmla="*/ 5260 w 5561"/>
                <a:gd name="T9" fmla="*/ 366 h 3447"/>
                <a:gd name="T10" fmla="*/ 5026 w 5561"/>
                <a:gd name="T11" fmla="*/ 252 h 3447"/>
                <a:gd name="T12" fmla="*/ 4750 w 5561"/>
                <a:gd name="T13" fmla="*/ 144 h 3447"/>
                <a:gd name="T14" fmla="*/ 4433 w 5561"/>
                <a:gd name="T15" fmla="*/ 48 h 3447"/>
                <a:gd name="T16" fmla="*/ 4084 w 5561"/>
                <a:gd name="T17" fmla="*/ 0 h 3447"/>
                <a:gd name="T18" fmla="*/ 4452 w 5561"/>
                <a:gd name="T19" fmla="*/ 90 h 3447"/>
                <a:gd name="T20" fmla="*/ 4769 w 5561"/>
                <a:gd name="T21" fmla="*/ 192 h 3447"/>
                <a:gd name="T22" fmla="*/ 5038 w 5561"/>
                <a:gd name="T23" fmla="*/ 306 h 3447"/>
                <a:gd name="T24" fmla="*/ 5260 w 5561"/>
                <a:gd name="T25" fmla="*/ 426 h 3447"/>
                <a:gd name="T26" fmla="*/ 5428 w 5561"/>
                <a:gd name="T27" fmla="*/ 557 h 3447"/>
                <a:gd name="T28" fmla="*/ 5548 w 5561"/>
                <a:gd name="T29" fmla="*/ 701 h 3447"/>
                <a:gd name="T30" fmla="*/ 5608 w 5561"/>
                <a:gd name="T31" fmla="*/ 851 h 3447"/>
                <a:gd name="T32" fmla="*/ 5608 w 5561"/>
                <a:gd name="T33" fmla="*/ 1013 h 3447"/>
                <a:gd name="T34" fmla="*/ 5560 w 5561"/>
                <a:gd name="T35" fmla="*/ 1163 h 3447"/>
                <a:gd name="T36" fmla="*/ 5460 w 5561"/>
                <a:gd name="T37" fmla="*/ 1319 h 3447"/>
                <a:gd name="T38" fmla="*/ 5314 w 5561"/>
                <a:gd name="T39" fmla="*/ 1475 h 3447"/>
                <a:gd name="T40" fmla="*/ 5125 w 5561"/>
                <a:gd name="T41" fmla="*/ 1630 h 3447"/>
                <a:gd name="T42" fmla="*/ 4894 w 5561"/>
                <a:gd name="T43" fmla="*/ 1786 h 3447"/>
                <a:gd name="T44" fmla="*/ 4624 w 5561"/>
                <a:gd name="T45" fmla="*/ 1948 h 3447"/>
                <a:gd name="T46" fmla="*/ 4306 w 5561"/>
                <a:gd name="T47" fmla="*/ 2104 h 3447"/>
                <a:gd name="T48" fmla="*/ 3959 w 5561"/>
                <a:gd name="T49" fmla="*/ 2260 h 3447"/>
                <a:gd name="T50" fmla="*/ 3575 w 5561"/>
                <a:gd name="T51" fmla="*/ 2416 h 3447"/>
                <a:gd name="T52" fmla="*/ 3152 w 5561"/>
                <a:gd name="T53" fmla="*/ 2566 h 3447"/>
                <a:gd name="T54" fmla="*/ 2699 w 5561"/>
                <a:gd name="T55" fmla="*/ 2715 h 3447"/>
                <a:gd name="T56" fmla="*/ 2213 w 5561"/>
                <a:gd name="T57" fmla="*/ 2865 h 3447"/>
                <a:gd name="T58" fmla="*/ 1697 w 5561"/>
                <a:gd name="T59" fmla="*/ 3009 h 3447"/>
                <a:gd name="T60" fmla="*/ 1161 w 5561"/>
                <a:gd name="T61" fmla="*/ 3147 h 3447"/>
                <a:gd name="T62" fmla="*/ 594 w 5561"/>
                <a:gd name="T63" fmla="*/ 3279 h 3447"/>
                <a:gd name="T64" fmla="*/ 0 w 5561"/>
                <a:gd name="T65" fmla="*/ 3447 h 3447"/>
                <a:gd name="T66" fmla="*/ 888 w 5561"/>
                <a:gd name="T67" fmla="*/ 3249 h 3447"/>
                <a:gd name="T68" fmla="*/ 1445 w 5561"/>
                <a:gd name="T69" fmla="*/ 3105 h 3447"/>
                <a:gd name="T70" fmla="*/ 1979 w 5561"/>
                <a:gd name="T71" fmla="*/ 2961 h 3447"/>
                <a:gd name="T72" fmla="*/ 2487 w 5561"/>
                <a:gd name="T73" fmla="*/ 2817 h 3447"/>
                <a:gd name="T74" fmla="*/ 2963 w 5561"/>
                <a:gd name="T75" fmla="*/ 2668 h 3447"/>
                <a:gd name="T76" fmla="*/ 3400 w 5561"/>
                <a:gd name="T77" fmla="*/ 2512 h 3447"/>
                <a:gd name="T78" fmla="*/ 3812 w 5561"/>
                <a:gd name="T79" fmla="*/ 2356 h 3447"/>
                <a:gd name="T80" fmla="*/ 4187 w 5561"/>
                <a:gd name="T81" fmla="*/ 2200 h 3447"/>
                <a:gd name="T82" fmla="*/ 4523 w 5561"/>
                <a:gd name="T83" fmla="*/ 2038 h 3447"/>
                <a:gd name="T84" fmla="*/ 4821 w 5561"/>
                <a:gd name="T85" fmla="*/ 1876 h 3447"/>
                <a:gd name="T86" fmla="*/ 5074 w 5561"/>
                <a:gd name="T87" fmla="*/ 1720 h 3447"/>
                <a:gd name="T88" fmla="*/ 5290 w 5561"/>
                <a:gd name="T89" fmla="*/ 1559 h 3447"/>
                <a:gd name="T90" fmla="*/ 5454 w 5561"/>
                <a:gd name="T91" fmla="*/ 1397 h 3447"/>
                <a:gd name="T92" fmla="*/ 5578 w 5561"/>
                <a:gd name="T93" fmla="*/ 1241 h 3447"/>
                <a:gd name="T94" fmla="*/ 5656 w 5561"/>
                <a:gd name="T95" fmla="*/ 1085 h 3447"/>
                <a:gd name="T96" fmla="*/ 5674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752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66 w 5740"/>
                <a:gd name="T1" fmla="*/ 0 h 2098"/>
                <a:gd name="T2" fmla="*/ 5764 w 5740"/>
                <a:gd name="T3" fmla="*/ 72 h 2098"/>
                <a:gd name="T4" fmla="*/ 5660 w 5740"/>
                <a:gd name="T5" fmla="*/ 138 h 2098"/>
                <a:gd name="T6" fmla="*/ 5542 w 5740"/>
                <a:gd name="T7" fmla="*/ 210 h 2098"/>
                <a:gd name="T8" fmla="*/ 5423 w 5740"/>
                <a:gd name="T9" fmla="*/ 276 h 2098"/>
                <a:gd name="T10" fmla="*/ 5164 w 5740"/>
                <a:gd name="T11" fmla="*/ 414 h 2098"/>
                <a:gd name="T12" fmla="*/ 4882 w 5740"/>
                <a:gd name="T13" fmla="*/ 552 h 2098"/>
                <a:gd name="T14" fmla="*/ 4576 w 5740"/>
                <a:gd name="T15" fmla="*/ 690 h 2098"/>
                <a:gd name="T16" fmla="*/ 4253 w 5740"/>
                <a:gd name="T17" fmla="*/ 827 h 2098"/>
                <a:gd name="T18" fmla="*/ 3911 w 5740"/>
                <a:gd name="T19" fmla="*/ 959 h 2098"/>
                <a:gd name="T20" fmla="*/ 3545 w 5740"/>
                <a:gd name="T21" fmla="*/ 1091 h 2098"/>
                <a:gd name="T22" fmla="*/ 3161 w 5740"/>
                <a:gd name="T23" fmla="*/ 1223 h 2098"/>
                <a:gd name="T24" fmla="*/ 2758 w 5740"/>
                <a:gd name="T25" fmla="*/ 1355 h 2098"/>
                <a:gd name="T26" fmla="*/ 2333 w 5740"/>
                <a:gd name="T27" fmla="*/ 1481 h 2098"/>
                <a:gd name="T28" fmla="*/ 1902 w 5740"/>
                <a:gd name="T29" fmla="*/ 1601 h 2098"/>
                <a:gd name="T30" fmla="*/ 1447 w 5740"/>
                <a:gd name="T31" fmla="*/ 1721 h 2098"/>
                <a:gd name="T32" fmla="*/ 978 w 5740"/>
                <a:gd name="T33" fmla="*/ 1834 h 2098"/>
                <a:gd name="T34" fmla="*/ 498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91 w 5740"/>
                <a:gd name="T41" fmla="*/ 1990 h 2098"/>
                <a:gd name="T42" fmla="*/ 972 w 5740"/>
                <a:gd name="T43" fmla="*/ 1882 h 2098"/>
                <a:gd name="T44" fmla="*/ 1433 w 5740"/>
                <a:gd name="T45" fmla="*/ 1763 h 2098"/>
                <a:gd name="T46" fmla="*/ 1884 w 5740"/>
                <a:gd name="T47" fmla="*/ 1649 h 2098"/>
                <a:gd name="T48" fmla="*/ 2315 w 5740"/>
                <a:gd name="T49" fmla="*/ 1523 h 2098"/>
                <a:gd name="T50" fmla="*/ 2738 w 5740"/>
                <a:gd name="T51" fmla="*/ 1397 h 2098"/>
                <a:gd name="T52" fmla="*/ 3137 w 5740"/>
                <a:gd name="T53" fmla="*/ 1271 h 2098"/>
                <a:gd name="T54" fmla="*/ 3521 w 5740"/>
                <a:gd name="T55" fmla="*/ 1139 h 2098"/>
                <a:gd name="T56" fmla="*/ 3887 w 5740"/>
                <a:gd name="T57" fmla="*/ 1007 h 2098"/>
                <a:gd name="T58" fmla="*/ 4229 w 5740"/>
                <a:gd name="T59" fmla="*/ 875 h 2098"/>
                <a:gd name="T60" fmla="*/ 4558 w 5740"/>
                <a:gd name="T61" fmla="*/ 737 h 2098"/>
                <a:gd name="T62" fmla="*/ 4864 w 5740"/>
                <a:gd name="T63" fmla="*/ 600 h 2098"/>
                <a:gd name="T64" fmla="*/ 5152 w 5740"/>
                <a:gd name="T65" fmla="*/ 462 h 2098"/>
                <a:gd name="T66" fmla="*/ 5411 w 5740"/>
                <a:gd name="T67" fmla="*/ 324 h 2098"/>
                <a:gd name="T68" fmla="*/ 5654 w 5740"/>
                <a:gd name="T69" fmla="*/ 186 h 2098"/>
                <a:gd name="T70" fmla="*/ 5866 w 5740"/>
                <a:gd name="T71" fmla="*/ 48 h 2098"/>
                <a:gd name="T72" fmla="*/ 5866 w 5740"/>
                <a:gd name="T73" fmla="*/ 0 h 2098"/>
                <a:gd name="T74" fmla="*/ 5866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7 w 1955"/>
                <a:gd name="T1" fmla="*/ 485 h 1265"/>
                <a:gd name="T2" fmla="*/ 1943 w 1955"/>
                <a:gd name="T3" fmla="*/ 390 h 1265"/>
                <a:gd name="T4" fmla="*/ 1807 w 1955"/>
                <a:gd name="T5" fmla="*/ 306 h 1265"/>
                <a:gd name="T6" fmla="*/ 1614 w 1955"/>
                <a:gd name="T7" fmla="*/ 228 h 1265"/>
                <a:gd name="T8" fmla="*/ 1355 w 1955"/>
                <a:gd name="T9" fmla="*/ 162 h 1265"/>
                <a:gd name="T10" fmla="*/ 1031 w 1955"/>
                <a:gd name="T11" fmla="*/ 102 h 1265"/>
                <a:gd name="T12" fmla="*/ 660 w 1955"/>
                <a:gd name="T13" fmla="*/ 54 h 1265"/>
                <a:gd name="T14" fmla="*/ 234 w 1955"/>
                <a:gd name="T15" fmla="*/ 18 h 1265"/>
                <a:gd name="T16" fmla="*/ 0 w 1955"/>
                <a:gd name="T17" fmla="*/ 12 h 1265"/>
                <a:gd name="T18" fmla="*/ 438 w 1955"/>
                <a:gd name="T19" fmla="*/ 48 h 1265"/>
                <a:gd name="T20" fmla="*/ 833 w 1955"/>
                <a:gd name="T21" fmla="*/ 90 h 1265"/>
                <a:gd name="T22" fmla="*/ 1176 w 1955"/>
                <a:gd name="T23" fmla="*/ 144 h 1265"/>
                <a:gd name="T24" fmla="*/ 1451 w 1955"/>
                <a:gd name="T25" fmla="*/ 204 h 1265"/>
                <a:gd name="T26" fmla="*/ 1673 w 1955"/>
                <a:gd name="T27" fmla="*/ 276 h 1265"/>
                <a:gd name="T28" fmla="*/ 1836 w 1955"/>
                <a:gd name="T29" fmla="*/ 360 h 1265"/>
                <a:gd name="T30" fmla="*/ 1925 w 1955"/>
                <a:gd name="T31" fmla="*/ 443 h 1265"/>
                <a:gd name="T32" fmla="*/ 1943 w 1955"/>
                <a:gd name="T33" fmla="*/ 539 h 1265"/>
                <a:gd name="T34" fmla="*/ 1896 w 1955"/>
                <a:gd name="T35" fmla="*/ 629 h 1265"/>
                <a:gd name="T36" fmla="*/ 1781 w 1955"/>
                <a:gd name="T37" fmla="*/ 719 h 1265"/>
                <a:gd name="T38" fmla="*/ 1614 w 1955"/>
                <a:gd name="T39" fmla="*/ 809 h 1265"/>
                <a:gd name="T40" fmla="*/ 1385 w 1955"/>
                <a:gd name="T41" fmla="*/ 899 h 1265"/>
                <a:gd name="T42" fmla="*/ 1109 w 1955"/>
                <a:gd name="T43" fmla="*/ 989 h 1265"/>
                <a:gd name="T44" fmla="*/ 779 w 1955"/>
                <a:gd name="T45" fmla="*/ 1073 h 1265"/>
                <a:gd name="T46" fmla="*/ 414 w 1955"/>
                <a:gd name="T47" fmla="*/ 1157 h 1265"/>
                <a:gd name="T48" fmla="*/ 0 w 1955"/>
                <a:gd name="T49" fmla="*/ 1241 h 1265"/>
                <a:gd name="T50" fmla="*/ 222 w 1955"/>
                <a:gd name="T51" fmla="*/ 1223 h 1265"/>
                <a:gd name="T52" fmla="*/ 624 w 1955"/>
                <a:gd name="T53" fmla="*/ 1139 h 1265"/>
                <a:gd name="T54" fmla="*/ 978 w 1955"/>
                <a:gd name="T55" fmla="*/ 1049 h 1265"/>
                <a:gd name="T56" fmla="*/ 1290 w 1955"/>
                <a:gd name="T57" fmla="*/ 959 h 1265"/>
                <a:gd name="T58" fmla="*/ 1548 w 1955"/>
                <a:gd name="T59" fmla="*/ 863 h 1265"/>
                <a:gd name="T60" fmla="*/ 1751 w 1955"/>
                <a:gd name="T61" fmla="*/ 767 h 1265"/>
                <a:gd name="T62" fmla="*/ 1902 w 1955"/>
                <a:gd name="T63" fmla="*/ 677 h 1265"/>
                <a:gd name="T64" fmla="*/ 1979 w 1955"/>
                <a:gd name="T65" fmla="*/ 581 h 1265"/>
                <a:gd name="T66" fmla="*/ 1997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99 w 4694"/>
                <a:gd name="T1" fmla="*/ 797 h 2901"/>
                <a:gd name="T2" fmla="*/ 4769 w 4694"/>
                <a:gd name="T3" fmla="*/ 665 h 2901"/>
                <a:gd name="T4" fmla="*/ 4691 w 4694"/>
                <a:gd name="T5" fmla="*/ 540 h 2901"/>
                <a:gd name="T6" fmla="*/ 4565 w 4694"/>
                <a:gd name="T7" fmla="*/ 426 h 2901"/>
                <a:gd name="T8" fmla="*/ 4397 w 4694"/>
                <a:gd name="T9" fmla="*/ 312 h 2901"/>
                <a:gd name="T10" fmla="*/ 4175 w 4694"/>
                <a:gd name="T11" fmla="*/ 216 h 2901"/>
                <a:gd name="T12" fmla="*/ 3917 w 4694"/>
                <a:gd name="T13" fmla="*/ 120 h 2901"/>
                <a:gd name="T14" fmla="*/ 3618 w 4694"/>
                <a:gd name="T15" fmla="*/ 36 h 2901"/>
                <a:gd name="T16" fmla="*/ 3275 w 4694"/>
                <a:gd name="T17" fmla="*/ 0 h 2901"/>
                <a:gd name="T18" fmla="*/ 3618 w 4694"/>
                <a:gd name="T19" fmla="*/ 78 h 2901"/>
                <a:gd name="T20" fmla="*/ 3917 w 4694"/>
                <a:gd name="T21" fmla="*/ 162 h 2901"/>
                <a:gd name="T22" fmla="*/ 4175 w 4694"/>
                <a:gd name="T23" fmla="*/ 258 h 2901"/>
                <a:gd name="T24" fmla="*/ 4385 w 4694"/>
                <a:gd name="T25" fmla="*/ 366 h 2901"/>
                <a:gd name="T26" fmla="*/ 4541 w 4694"/>
                <a:gd name="T27" fmla="*/ 480 h 2901"/>
                <a:gd name="T28" fmla="*/ 4655 w 4694"/>
                <a:gd name="T29" fmla="*/ 605 h 2901"/>
                <a:gd name="T30" fmla="*/ 4715 w 4694"/>
                <a:gd name="T31" fmla="*/ 737 h 2901"/>
                <a:gd name="T32" fmla="*/ 4715 w 4694"/>
                <a:gd name="T33" fmla="*/ 875 h 2901"/>
                <a:gd name="T34" fmla="*/ 4673 w 4694"/>
                <a:gd name="T35" fmla="*/ 1001 h 2901"/>
                <a:gd name="T36" fmla="*/ 4591 w 4694"/>
                <a:gd name="T37" fmla="*/ 1127 h 2901"/>
                <a:gd name="T38" fmla="*/ 4469 w 4694"/>
                <a:gd name="T39" fmla="*/ 1259 h 2901"/>
                <a:gd name="T40" fmla="*/ 4312 w 4694"/>
                <a:gd name="T41" fmla="*/ 1385 h 2901"/>
                <a:gd name="T42" fmla="*/ 4115 w 4694"/>
                <a:gd name="T43" fmla="*/ 1517 h 2901"/>
                <a:gd name="T44" fmla="*/ 3887 w 4694"/>
                <a:gd name="T45" fmla="*/ 1648 h 2901"/>
                <a:gd name="T46" fmla="*/ 3625 w 4694"/>
                <a:gd name="T47" fmla="*/ 1774 h 2901"/>
                <a:gd name="T48" fmla="*/ 3333 w 4694"/>
                <a:gd name="T49" fmla="*/ 1906 h 2901"/>
                <a:gd name="T50" fmla="*/ 3008 w 4694"/>
                <a:gd name="T51" fmla="*/ 2032 h 2901"/>
                <a:gd name="T52" fmla="*/ 2651 w 4694"/>
                <a:gd name="T53" fmla="*/ 2164 h 2901"/>
                <a:gd name="T54" fmla="*/ 2273 w 4694"/>
                <a:gd name="T55" fmla="*/ 2284 h 2901"/>
                <a:gd name="T56" fmla="*/ 1866 w 4694"/>
                <a:gd name="T57" fmla="*/ 2410 h 2901"/>
                <a:gd name="T58" fmla="*/ 1431 w 4694"/>
                <a:gd name="T59" fmla="*/ 2530 h 2901"/>
                <a:gd name="T60" fmla="*/ 498 w 4694"/>
                <a:gd name="T61" fmla="*/ 2757 h 2901"/>
                <a:gd name="T62" fmla="*/ 0 w 4694"/>
                <a:gd name="T63" fmla="*/ 2901 h 2901"/>
                <a:gd name="T64" fmla="*/ 990 w 4694"/>
                <a:gd name="T65" fmla="*/ 2674 h 2901"/>
                <a:gd name="T66" fmla="*/ 1673 w 4694"/>
                <a:gd name="T67" fmla="*/ 2494 h 2901"/>
                <a:gd name="T68" fmla="*/ 2106 w 4694"/>
                <a:gd name="T69" fmla="*/ 2374 h 2901"/>
                <a:gd name="T70" fmla="*/ 2507 w 4694"/>
                <a:gd name="T71" fmla="*/ 2248 h 2901"/>
                <a:gd name="T72" fmla="*/ 2879 w 4694"/>
                <a:gd name="T73" fmla="*/ 2116 h 2901"/>
                <a:gd name="T74" fmla="*/ 3221 w 4694"/>
                <a:gd name="T75" fmla="*/ 1984 h 2901"/>
                <a:gd name="T76" fmla="*/ 3539 w 4694"/>
                <a:gd name="T77" fmla="*/ 1858 h 2901"/>
                <a:gd name="T78" fmla="*/ 3821 w 4694"/>
                <a:gd name="T79" fmla="*/ 1720 h 2901"/>
                <a:gd name="T80" fmla="*/ 4073 w 4694"/>
                <a:gd name="T81" fmla="*/ 1589 h 2901"/>
                <a:gd name="T82" fmla="*/ 4286 w 4694"/>
                <a:gd name="T83" fmla="*/ 1457 h 2901"/>
                <a:gd name="T84" fmla="*/ 4469 w 4694"/>
                <a:gd name="T85" fmla="*/ 1325 h 2901"/>
                <a:gd name="T86" fmla="*/ 4610 w 4694"/>
                <a:gd name="T87" fmla="*/ 1193 h 2901"/>
                <a:gd name="T88" fmla="*/ 4715 w 4694"/>
                <a:gd name="T89" fmla="*/ 1061 h 2901"/>
                <a:gd name="T90" fmla="*/ 4775 w 4694"/>
                <a:gd name="T91" fmla="*/ 935 h 2901"/>
                <a:gd name="T92" fmla="*/ 479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45 w 3761"/>
                <a:gd name="T1" fmla="*/ 719 h 2356"/>
                <a:gd name="T2" fmla="*/ 3815 w 3761"/>
                <a:gd name="T3" fmla="*/ 599 h 2356"/>
                <a:gd name="T4" fmla="*/ 3737 w 3761"/>
                <a:gd name="T5" fmla="*/ 486 h 2356"/>
                <a:gd name="T6" fmla="*/ 3599 w 3761"/>
                <a:gd name="T7" fmla="*/ 378 h 2356"/>
                <a:gd name="T8" fmla="*/ 3425 w 3761"/>
                <a:gd name="T9" fmla="*/ 282 h 2356"/>
                <a:gd name="T10" fmla="*/ 3197 w 3761"/>
                <a:gd name="T11" fmla="*/ 192 h 2356"/>
                <a:gd name="T12" fmla="*/ 2927 w 3761"/>
                <a:gd name="T13" fmla="*/ 108 h 2356"/>
                <a:gd name="T14" fmla="*/ 2615 w 3761"/>
                <a:gd name="T15" fmla="*/ 36 h 2356"/>
                <a:gd name="T16" fmla="*/ 2279 w 3761"/>
                <a:gd name="T17" fmla="*/ 0 h 2356"/>
                <a:gd name="T18" fmla="*/ 2633 w 3761"/>
                <a:gd name="T19" fmla="*/ 72 h 2356"/>
                <a:gd name="T20" fmla="*/ 2939 w 3761"/>
                <a:gd name="T21" fmla="*/ 150 h 2356"/>
                <a:gd name="T22" fmla="*/ 3209 w 3761"/>
                <a:gd name="T23" fmla="*/ 234 h 2356"/>
                <a:gd name="T24" fmla="*/ 3425 w 3761"/>
                <a:gd name="T25" fmla="*/ 330 h 2356"/>
                <a:gd name="T26" fmla="*/ 3593 w 3761"/>
                <a:gd name="T27" fmla="*/ 432 h 2356"/>
                <a:gd name="T28" fmla="*/ 3707 w 3761"/>
                <a:gd name="T29" fmla="*/ 545 h 2356"/>
                <a:gd name="T30" fmla="*/ 3767 w 3761"/>
                <a:gd name="T31" fmla="*/ 665 h 2356"/>
                <a:gd name="T32" fmla="*/ 3773 w 3761"/>
                <a:gd name="T33" fmla="*/ 791 h 2356"/>
                <a:gd name="T34" fmla="*/ 3737 w 3761"/>
                <a:gd name="T35" fmla="*/ 887 h 2356"/>
                <a:gd name="T36" fmla="*/ 3675 w 3761"/>
                <a:gd name="T37" fmla="*/ 989 h 2356"/>
                <a:gd name="T38" fmla="*/ 3575 w 3761"/>
                <a:gd name="T39" fmla="*/ 1091 h 2356"/>
                <a:gd name="T40" fmla="*/ 3449 w 3761"/>
                <a:gd name="T41" fmla="*/ 1187 h 2356"/>
                <a:gd name="T42" fmla="*/ 3293 w 3761"/>
                <a:gd name="T43" fmla="*/ 1289 h 2356"/>
                <a:gd name="T44" fmla="*/ 3113 w 3761"/>
                <a:gd name="T45" fmla="*/ 1391 h 2356"/>
                <a:gd name="T46" fmla="*/ 2897 w 3761"/>
                <a:gd name="T47" fmla="*/ 1493 h 2356"/>
                <a:gd name="T48" fmla="*/ 2663 w 3761"/>
                <a:gd name="T49" fmla="*/ 1589 h 2356"/>
                <a:gd name="T50" fmla="*/ 2124 w 3761"/>
                <a:gd name="T51" fmla="*/ 1786 h 2356"/>
                <a:gd name="T52" fmla="*/ 1494 w 3761"/>
                <a:gd name="T53" fmla="*/ 1972 h 2356"/>
                <a:gd name="T54" fmla="*/ 779 w 3761"/>
                <a:gd name="T55" fmla="*/ 2158 h 2356"/>
                <a:gd name="T56" fmla="*/ 0 w 3761"/>
                <a:gd name="T57" fmla="*/ 2326 h 2356"/>
                <a:gd name="T58" fmla="*/ 408 w 3761"/>
                <a:gd name="T59" fmla="*/ 2272 h 2356"/>
                <a:gd name="T60" fmla="*/ 1170 w 3761"/>
                <a:gd name="T61" fmla="*/ 2092 h 2356"/>
                <a:gd name="T62" fmla="*/ 1854 w 3761"/>
                <a:gd name="T63" fmla="*/ 1900 h 2356"/>
                <a:gd name="T64" fmla="*/ 2448 w 3761"/>
                <a:gd name="T65" fmla="*/ 1702 h 2356"/>
                <a:gd name="T66" fmla="*/ 2710 w 3761"/>
                <a:gd name="T67" fmla="*/ 1607 h 2356"/>
                <a:gd name="T68" fmla="*/ 2945 w 3761"/>
                <a:gd name="T69" fmla="*/ 1505 h 2356"/>
                <a:gd name="T70" fmla="*/ 3161 w 3761"/>
                <a:gd name="T71" fmla="*/ 1403 h 2356"/>
                <a:gd name="T72" fmla="*/ 3352 w 3761"/>
                <a:gd name="T73" fmla="*/ 1301 h 2356"/>
                <a:gd name="T74" fmla="*/ 3509 w 3761"/>
                <a:gd name="T75" fmla="*/ 1193 h 2356"/>
                <a:gd name="T76" fmla="*/ 3637 w 3761"/>
                <a:gd name="T77" fmla="*/ 1091 h 2356"/>
                <a:gd name="T78" fmla="*/ 3737 w 3761"/>
                <a:gd name="T79" fmla="*/ 989 h 2356"/>
                <a:gd name="T80" fmla="*/ 3803 w 3761"/>
                <a:gd name="T81" fmla="*/ 887 h 2356"/>
                <a:gd name="T82" fmla="*/ 3839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87 w 2924"/>
                <a:gd name="T1" fmla="*/ 647 h 1846"/>
                <a:gd name="T2" fmla="*/ 2939 w 2924"/>
                <a:gd name="T3" fmla="*/ 528 h 1846"/>
                <a:gd name="T4" fmla="*/ 2811 w 2924"/>
                <a:gd name="T5" fmla="*/ 414 h 1846"/>
                <a:gd name="T6" fmla="*/ 2615 w 2924"/>
                <a:gd name="T7" fmla="*/ 318 h 1846"/>
                <a:gd name="T8" fmla="*/ 2351 w 2924"/>
                <a:gd name="T9" fmla="*/ 228 h 1846"/>
                <a:gd name="T10" fmla="*/ 2027 w 2924"/>
                <a:gd name="T11" fmla="*/ 150 h 1846"/>
                <a:gd name="T12" fmla="*/ 1643 w 2924"/>
                <a:gd name="T13" fmla="*/ 78 h 1846"/>
                <a:gd name="T14" fmla="*/ 1206 w 2924"/>
                <a:gd name="T15" fmla="*/ 24 h 1846"/>
                <a:gd name="T16" fmla="*/ 708 w 2924"/>
                <a:gd name="T17" fmla="*/ 0 h 1846"/>
                <a:gd name="T18" fmla="*/ 1218 w 2924"/>
                <a:gd name="T19" fmla="*/ 48 h 1846"/>
                <a:gd name="T20" fmla="*/ 1661 w 2924"/>
                <a:gd name="T21" fmla="*/ 108 h 1846"/>
                <a:gd name="T22" fmla="*/ 2051 w 2924"/>
                <a:gd name="T23" fmla="*/ 180 h 1846"/>
                <a:gd name="T24" fmla="*/ 2375 w 2924"/>
                <a:gd name="T25" fmla="*/ 264 h 1846"/>
                <a:gd name="T26" fmla="*/ 2627 w 2924"/>
                <a:gd name="T27" fmla="*/ 360 h 1846"/>
                <a:gd name="T28" fmla="*/ 2811 w 2924"/>
                <a:gd name="T29" fmla="*/ 468 h 1846"/>
                <a:gd name="T30" fmla="*/ 2909 w 2924"/>
                <a:gd name="T31" fmla="*/ 587 h 1846"/>
                <a:gd name="T32" fmla="*/ 2927 w 2924"/>
                <a:gd name="T33" fmla="*/ 713 h 1846"/>
                <a:gd name="T34" fmla="*/ 2903 w 2924"/>
                <a:gd name="T35" fmla="*/ 785 h 1846"/>
                <a:gd name="T36" fmla="*/ 2855 w 2924"/>
                <a:gd name="T37" fmla="*/ 857 h 1846"/>
                <a:gd name="T38" fmla="*/ 2681 w 2924"/>
                <a:gd name="T39" fmla="*/ 1001 h 1846"/>
                <a:gd name="T40" fmla="*/ 2417 w 2924"/>
                <a:gd name="T41" fmla="*/ 1145 h 1846"/>
                <a:gd name="T42" fmla="*/ 2075 w 2924"/>
                <a:gd name="T43" fmla="*/ 1289 h 1846"/>
                <a:gd name="T44" fmla="*/ 1661 w 2924"/>
                <a:gd name="T45" fmla="*/ 1433 h 1846"/>
                <a:gd name="T46" fmla="*/ 1170 w 2924"/>
                <a:gd name="T47" fmla="*/ 1571 h 1846"/>
                <a:gd name="T48" fmla="*/ 618 w 2924"/>
                <a:gd name="T49" fmla="*/ 1702 h 1846"/>
                <a:gd name="T50" fmla="*/ 0 w 2924"/>
                <a:gd name="T51" fmla="*/ 1828 h 1846"/>
                <a:gd name="T52" fmla="*/ 318 w 2924"/>
                <a:gd name="T53" fmla="*/ 1780 h 1846"/>
                <a:gd name="T54" fmla="*/ 918 w 2924"/>
                <a:gd name="T55" fmla="*/ 1648 h 1846"/>
                <a:gd name="T56" fmla="*/ 1445 w 2924"/>
                <a:gd name="T57" fmla="*/ 1511 h 1846"/>
                <a:gd name="T58" fmla="*/ 1913 w 2924"/>
                <a:gd name="T59" fmla="*/ 1367 h 1846"/>
                <a:gd name="T60" fmla="*/ 2303 w 2924"/>
                <a:gd name="T61" fmla="*/ 1223 h 1846"/>
                <a:gd name="T62" fmla="*/ 2615 w 2924"/>
                <a:gd name="T63" fmla="*/ 1079 h 1846"/>
                <a:gd name="T64" fmla="*/ 2837 w 2924"/>
                <a:gd name="T65" fmla="*/ 929 h 1846"/>
                <a:gd name="T66" fmla="*/ 2939 w 2924"/>
                <a:gd name="T67" fmla="*/ 815 h 1846"/>
                <a:gd name="T68" fmla="*/ 2975 w 2924"/>
                <a:gd name="T69" fmla="*/ 743 h 1846"/>
                <a:gd name="T70" fmla="*/ 2987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3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23 w 1488"/>
                <a:gd name="T7" fmla="*/ 186 h 204"/>
                <a:gd name="T8" fmla="*/ 1434 w 1488"/>
                <a:gd name="T9" fmla="*/ 204 h 204"/>
                <a:gd name="T10" fmla="*/ 143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HK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HK"/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80 w 323"/>
                  <a:gd name="T13" fmla="*/ 18 h 162"/>
                  <a:gd name="T14" fmla="*/ 246 w 323"/>
                  <a:gd name="T15" fmla="*/ 54 h 162"/>
                  <a:gd name="T16" fmla="*/ 294 w 323"/>
                  <a:gd name="T17" fmla="*/ 90 h 162"/>
                  <a:gd name="T18" fmla="*/ 324 w 323"/>
                  <a:gd name="T19" fmla="*/ 114 h 162"/>
                  <a:gd name="T20" fmla="*/ 330 w 323"/>
                  <a:gd name="T21" fmla="*/ 126 h 162"/>
                  <a:gd name="T22" fmla="*/ 330 w 323"/>
                  <a:gd name="T23" fmla="*/ 126 h 162"/>
                  <a:gd name="T24" fmla="*/ 228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4 w 1250"/>
                  <a:gd name="T1" fmla="*/ 641 h 923"/>
                  <a:gd name="T2" fmla="*/ 1194 w 1250"/>
                  <a:gd name="T3" fmla="*/ 473 h 923"/>
                  <a:gd name="T4" fmla="*/ 1164 w 1250"/>
                  <a:gd name="T5" fmla="*/ 384 h 923"/>
                  <a:gd name="T6" fmla="*/ 1140 w 1250"/>
                  <a:gd name="T7" fmla="*/ 288 h 923"/>
                  <a:gd name="T8" fmla="*/ 1074 w 1250"/>
                  <a:gd name="T9" fmla="*/ 174 h 923"/>
                  <a:gd name="T10" fmla="*/ 1002 w 1250"/>
                  <a:gd name="T11" fmla="*/ 96 h 923"/>
                  <a:gd name="T12" fmla="*/ 984 w 1250"/>
                  <a:gd name="T13" fmla="*/ 72 h 923"/>
                  <a:gd name="T14" fmla="*/ 912 w 1250"/>
                  <a:gd name="T15" fmla="*/ 18 h 923"/>
                  <a:gd name="T16" fmla="*/ 840 w 1250"/>
                  <a:gd name="T17" fmla="*/ 6 h 923"/>
                  <a:gd name="T18" fmla="*/ 726 w 1250"/>
                  <a:gd name="T19" fmla="*/ 24 h 923"/>
                  <a:gd name="T20" fmla="*/ 678 w 1250"/>
                  <a:gd name="T21" fmla="*/ 42 h 923"/>
                  <a:gd name="T22" fmla="*/ 582 w 1250"/>
                  <a:gd name="T23" fmla="*/ 120 h 923"/>
                  <a:gd name="T24" fmla="*/ 546 w 1250"/>
                  <a:gd name="T25" fmla="*/ 228 h 923"/>
                  <a:gd name="T26" fmla="*/ 523 w 1250"/>
                  <a:gd name="T27" fmla="*/ 348 h 923"/>
                  <a:gd name="T28" fmla="*/ 438 w 1250"/>
                  <a:gd name="T29" fmla="*/ 479 h 923"/>
                  <a:gd name="T30" fmla="*/ 420 w 1250"/>
                  <a:gd name="T31" fmla="*/ 539 h 923"/>
                  <a:gd name="T32" fmla="*/ 360 w 1250"/>
                  <a:gd name="T33" fmla="*/ 599 h 923"/>
                  <a:gd name="T34" fmla="*/ 312 w 1250"/>
                  <a:gd name="T35" fmla="*/ 629 h 923"/>
                  <a:gd name="T36" fmla="*/ 300 w 1250"/>
                  <a:gd name="T37" fmla="*/ 635 h 923"/>
                  <a:gd name="T38" fmla="*/ 264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7 w 1250"/>
                  <a:gd name="T47" fmla="*/ 869 h 923"/>
                  <a:gd name="T48" fmla="*/ 654 w 1250"/>
                  <a:gd name="T49" fmla="*/ 827 h 923"/>
                  <a:gd name="T50" fmla="*/ 714 w 1250"/>
                  <a:gd name="T51" fmla="*/ 725 h 923"/>
                  <a:gd name="T52" fmla="*/ 708 w 1250"/>
                  <a:gd name="T53" fmla="*/ 611 h 923"/>
                  <a:gd name="T54" fmla="*/ 797 w 1250"/>
                  <a:gd name="T55" fmla="*/ 551 h 923"/>
                  <a:gd name="T56" fmla="*/ 900 w 1250"/>
                  <a:gd name="T57" fmla="*/ 449 h 923"/>
                  <a:gd name="T58" fmla="*/ 930 w 1250"/>
                  <a:gd name="T59" fmla="*/ 414 h 923"/>
                  <a:gd name="T60" fmla="*/ 996 w 1250"/>
                  <a:gd name="T61" fmla="*/ 318 h 923"/>
                  <a:gd name="T62" fmla="*/ 1044 w 1250"/>
                  <a:gd name="T63" fmla="*/ 336 h 923"/>
                  <a:gd name="T64" fmla="*/ 1146 w 1250"/>
                  <a:gd name="T65" fmla="*/ 617 h 923"/>
                  <a:gd name="T66" fmla="*/ 1140 w 1250"/>
                  <a:gd name="T67" fmla="*/ 689 h 923"/>
                  <a:gd name="T68" fmla="*/ 1176 w 1250"/>
                  <a:gd name="T69" fmla="*/ 749 h 923"/>
                  <a:gd name="T70" fmla="*/ 1230 w 1250"/>
                  <a:gd name="T71" fmla="*/ 713 h 923"/>
                  <a:gd name="T72" fmla="*/ 1266 w 1250"/>
                  <a:gd name="T73" fmla="*/ 749 h 923"/>
                  <a:gd name="T74" fmla="*/ 1278 w 1250"/>
                  <a:gd name="T75" fmla="*/ 743 h 923"/>
                  <a:gd name="T76" fmla="*/ 708 w 1250"/>
                  <a:gd name="T77" fmla="*/ 264 h 923"/>
                  <a:gd name="T78" fmla="*/ 805 w 1250"/>
                  <a:gd name="T79" fmla="*/ 372 h 923"/>
                  <a:gd name="T80" fmla="*/ 780 w 1250"/>
                  <a:gd name="T81" fmla="*/ 443 h 923"/>
                  <a:gd name="T82" fmla="*/ 720 w 1250"/>
                  <a:gd name="T83" fmla="*/ 515 h 923"/>
                  <a:gd name="T84" fmla="*/ 672 w 1250"/>
                  <a:gd name="T85" fmla="*/ 569 h 923"/>
                  <a:gd name="T86" fmla="*/ 630 w 1250"/>
                  <a:gd name="T87" fmla="*/ 593 h 923"/>
                  <a:gd name="T88" fmla="*/ 588 w 1250"/>
                  <a:gd name="T89" fmla="*/ 617 h 923"/>
                  <a:gd name="T90" fmla="*/ 576 w 1250"/>
                  <a:gd name="T91" fmla="*/ 707 h 923"/>
                  <a:gd name="T92" fmla="*/ 360 w 1250"/>
                  <a:gd name="T93" fmla="*/ 755 h 923"/>
                  <a:gd name="T94" fmla="*/ 396 w 1250"/>
                  <a:gd name="T95" fmla="*/ 641 h 923"/>
                  <a:gd name="T96" fmla="*/ 432 w 1250"/>
                  <a:gd name="T97" fmla="*/ 647 h 923"/>
                  <a:gd name="T98" fmla="*/ 450 w 1250"/>
                  <a:gd name="T99" fmla="*/ 617 h 923"/>
                  <a:gd name="T100" fmla="*/ 582 w 1250"/>
                  <a:gd name="T101" fmla="*/ 515 h 923"/>
                  <a:gd name="T102" fmla="*/ 630 w 1250"/>
                  <a:gd name="T103" fmla="*/ 473 h 923"/>
                  <a:gd name="T104" fmla="*/ 654 w 1250"/>
                  <a:gd name="T105" fmla="*/ 396 h 923"/>
                  <a:gd name="T106" fmla="*/ 654 w 1250"/>
                  <a:gd name="T107" fmla="*/ 378 h 923"/>
                  <a:gd name="T108" fmla="*/ 678 w 1250"/>
                  <a:gd name="T109" fmla="*/ 270 h 923"/>
                  <a:gd name="T110" fmla="*/ 696 w 1250"/>
                  <a:gd name="T111" fmla="*/ 192 h 923"/>
                  <a:gd name="T112" fmla="*/ 708 w 1250"/>
                  <a:gd name="T113" fmla="*/ 264 h 923"/>
                  <a:gd name="T114" fmla="*/ 546 w 1250"/>
                  <a:gd name="T115" fmla="*/ 455 h 923"/>
                  <a:gd name="T116" fmla="*/ 648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5 w 72"/>
                  <a:gd name="T3" fmla="*/ 24 h 54"/>
                  <a:gd name="T4" fmla="*/ 67 w 72"/>
                  <a:gd name="T5" fmla="*/ 12 h 54"/>
                  <a:gd name="T6" fmla="*/ 73 w 72"/>
                  <a:gd name="T7" fmla="*/ 6 h 54"/>
                  <a:gd name="T8" fmla="*/ 79 w 72"/>
                  <a:gd name="T9" fmla="*/ 0 h 54"/>
                  <a:gd name="T10" fmla="*/ 49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4 w 287"/>
                  <a:gd name="T1" fmla="*/ 0 h 84"/>
                  <a:gd name="T2" fmla="*/ 0 w 287"/>
                  <a:gd name="T3" fmla="*/ 84 h 84"/>
                  <a:gd name="T4" fmla="*/ 175 w 287"/>
                  <a:gd name="T5" fmla="*/ 36 h 84"/>
                  <a:gd name="T6" fmla="*/ 114 w 287"/>
                  <a:gd name="T7" fmla="*/ 60 h 84"/>
                  <a:gd name="T8" fmla="*/ 283 w 287"/>
                  <a:gd name="T9" fmla="*/ 18 h 84"/>
                  <a:gd name="T10" fmla="*/ 294 w 287"/>
                  <a:gd name="T11" fmla="*/ 0 h 84"/>
                  <a:gd name="T12" fmla="*/ 294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HK" altLang="en-US"/>
              </a:p>
            </p:txBody>
          </p:sp>
        </p:grpSp>
      </p:grpSp>
      <p:sp>
        <p:nvSpPr>
          <p:cNvPr id="10756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756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7563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6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6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98DB0E4-6D4E-4A8E-805E-5EE97A96BD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6" r:id="rId1"/>
    <p:sldLayoutId id="2147484035" r:id="rId2"/>
    <p:sldLayoutId id="2147484034" r:id="rId3"/>
    <p:sldLayoutId id="2147484033" r:id="rId4"/>
    <p:sldLayoutId id="2147484032" r:id="rId5"/>
    <p:sldLayoutId id="2147484031" r:id="rId6"/>
    <p:sldLayoutId id="2147484030" r:id="rId7"/>
    <p:sldLayoutId id="2147484029" r:id="rId8"/>
    <p:sldLayoutId id="2147484028" r:id="rId9"/>
    <p:sldLayoutId id="2147484027" r:id="rId10"/>
    <p:sldLayoutId id="2147484026" r:id="rId11"/>
    <p:sldLayoutId id="2147484025" r:id="rId12"/>
    <p:sldLayoutId id="214748402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hkmarathon.com/marathon/eng/home/default.js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56731-5302-419F-91E0-6F0595755E7E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22218" r="45278" b="17783"/>
          <a:stretch/>
        </p:blipFill>
        <p:spPr bwMode="auto">
          <a:xfrm>
            <a:off x="-1" y="0"/>
            <a:ext cx="9205529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57200" y="332656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4800" b="1" dirty="0">
                <a:solidFill>
                  <a:srgbClr val="CCFF66"/>
                </a:solidFill>
              </a:rPr>
              <a:t>(III) Route:</a:t>
            </a:r>
            <a:r>
              <a:rPr lang="en-US" sz="4800" b="1" dirty="0">
                <a:solidFill>
                  <a:srgbClr val="CCFF66"/>
                </a:solidFill>
              </a:rPr>
              <a:t>10Km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19044" r="24787" b="34108"/>
          <a:stretch/>
        </p:blipFill>
        <p:spPr bwMode="auto">
          <a:xfrm>
            <a:off x="488549" y="1196752"/>
            <a:ext cx="8198251" cy="5408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832"/>
            <a:ext cx="8229600" cy="3528392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TW" b="1" dirty="0" smtClean="0">
                <a:solidFill>
                  <a:srgbClr val="000000"/>
                </a:solidFill>
                <a:effectLst/>
              </a:rPr>
              <a:t>Half Marathon</a:t>
            </a:r>
            <a:endParaRPr lang="en-US" altLang="zh-TW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b="1" dirty="0" smtClean="0">
                <a:solidFill>
                  <a:srgbClr val="000000"/>
                </a:solidFill>
                <a:effectLst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effectLst/>
              </a:rPr>
              <a:t/>
            </a:r>
            <a:br>
              <a:rPr lang="en-US" altLang="zh-TW" b="1" dirty="0">
                <a:solidFill>
                  <a:srgbClr val="000000"/>
                </a:solidFill>
                <a:effectLst/>
              </a:rPr>
            </a:br>
            <a:r>
              <a:rPr lang="en-US" altLang="zh-TW" sz="2550" b="1" dirty="0" smtClean="0">
                <a:solidFill>
                  <a:srgbClr val="000000"/>
                </a:solidFill>
                <a:effectLst/>
              </a:rPr>
              <a:t>Start on </a:t>
            </a:r>
            <a:r>
              <a:rPr lang="en-US" altLang="zh-TW" sz="2550" b="1" dirty="0">
                <a:solidFill>
                  <a:schemeClr val="accent3">
                    <a:lumMod val="75000"/>
                  </a:schemeClr>
                </a:solidFill>
              </a:rPr>
              <a:t>Nathan Road, TST (near Hotel Miramar)</a:t>
            </a:r>
            <a:r>
              <a:rPr lang="en-US" altLang="zh-TW" sz="2550" dirty="0" smtClean="0">
                <a:solidFill>
                  <a:srgbClr val="000000"/>
                </a:solidFill>
                <a:effectLst/>
              </a:rPr>
              <a:t>    </a:t>
            </a:r>
            <a:br>
              <a:rPr lang="en-US" altLang="zh-TW" sz="2550" dirty="0" smtClean="0">
                <a:solidFill>
                  <a:srgbClr val="000000"/>
                </a:solidFill>
                <a:effectLst/>
              </a:rPr>
            </a:br>
            <a:r>
              <a:rPr lang="en-US" altLang="zh-TW" sz="2550" dirty="0" smtClean="0">
                <a:solidFill>
                  <a:srgbClr val="000000"/>
                </a:solidFill>
                <a:effectLst/>
              </a:rPr>
              <a:t/>
            </a:r>
            <a:br>
              <a:rPr lang="en-US" altLang="zh-TW" sz="2550" dirty="0" smtClean="0">
                <a:solidFill>
                  <a:srgbClr val="000000"/>
                </a:solidFill>
                <a:effectLst/>
              </a:rPr>
            </a:br>
            <a:r>
              <a:rPr lang="en-US" sz="2550" dirty="0" smtClean="0">
                <a:solidFill>
                  <a:srgbClr val="000000"/>
                </a:solidFill>
              </a:rPr>
              <a:t>Turning </a:t>
            </a:r>
            <a:r>
              <a:rPr lang="en-US" sz="2550" dirty="0">
                <a:solidFill>
                  <a:srgbClr val="000000"/>
                </a:solidFill>
              </a:rPr>
              <a:t>Point </a:t>
            </a:r>
            <a:r>
              <a:rPr lang="en-US" sz="2550" dirty="0" smtClean="0">
                <a:solidFill>
                  <a:srgbClr val="000000"/>
                </a:solidFill>
              </a:rPr>
              <a:t>–</a:t>
            </a:r>
            <a:r>
              <a:rPr lang="en-US" sz="2550" dirty="0" err="1" smtClean="0">
                <a:solidFill>
                  <a:srgbClr val="000000"/>
                </a:solidFill>
              </a:rPr>
              <a:t>Tsing</a:t>
            </a:r>
            <a:r>
              <a:rPr lang="en-US" sz="2550" dirty="0" smtClean="0">
                <a:solidFill>
                  <a:srgbClr val="000000"/>
                </a:solidFill>
              </a:rPr>
              <a:t> </a:t>
            </a:r>
            <a:r>
              <a:rPr lang="en-US" sz="2550" dirty="0" err="1" smtClean="0">
                <a:solidFill>
                  <a:srgbClr val="000000"/>
                </a:solidFill>
              </a:rPr>
              <a:t>Kwai</a:t>
            </a:r>
            <a:r>
              <a:rPr lang="en-US" sz="2550" dirty="0" smtClean="0">
                <a:solidFill>
                  <a:srgbClr val="000000"/>
                </a:solidFill>
              </a:rPr>
              <a:t> Highway(near </a:t>
            </a:r>
            <a:r>
              <a:rPr lang="en-US" sz="2550" dirty="0">
                <a:solidFill>
                  <a:srgbClr val="000000"/>
                </a:solidFill>
              </a:rPr>
              <a:t>Exit 4A, Route 3) </a:t>
            </a:r>
            <a:r>
              <a:rPr lang="en-US" sz="2550" dirty="0" smtClean="0">
                <a:solidFill>
                  <a:srgbClr val="000000"/>
                </a:solidFill>
              </a:rPr>
              <a:t>   </a:t>
            </a:r>
            <a:br>
              <a:rPr lang="en-US" sz="2550" dirty="0" smtClean="0">
                <a:solidFill>
                  <a:srgbClr val="000000"/>
                </a:solidFill>
              </a:rPr>
            </a:br>
            <a:r>
              <a:rPr lang="en-US" sz="2550" dirty="0" smtClean="0">
                <a:solidFill>
                  <a:srgbClr val="000000"/>
                </a:solidFill>
              </a:rPr>
              <a:t/>
            </a:r>
            <a:br>
              <a:rPr lang="en-US" sz="2550" dirty="0" smtClean="0">
                <a:solidFill>
                  <a:srgbClr val="000000"/>
                </a:solidFill>
              </a:rPr>
            </a:br>
            <a:r>
              <a:rPr lang="en-US" altLang="zh-TW" sz="2550" b="1" dirty="0" smtClean="0">
                <a:solidFill>
                  <a:srgbClr val="000000"/>
                </a:solidFill>
                <a:effectLst/>
              </a:rPr>
              <a:t>Finish at </a:t>
            </a:r>
            <a:r>
              <a:rPr lang="en-US" altLang="zh-TW" sz="2550" b="1" dirty="0">
                <a:solidFill>
                  <a:schemeClr val="accent3">
                    <a:lumMod val="75000"/>
                  </a:schemeClr>
                </a:solidFill>
              </a:rPr>
              <a:t>Victoria Park, Hong Kong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590872" y="687289"/>
            <a:ext cx="8229600" cy="72548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200" kern="1200" dirty="0">
                <a:solidFill>
                  <a:srgbClr val="000000"/>
                </a:solidFill>
                <a:latin typeface="Verdana" pitchFamily="34" charset="0"/>
                <a:ea typeface="新細明體" pitchFamily="18" charset="-120"/>
                <a:cs typeface="+mn-cs"/>
              </a:rPr>
              <a:t>(III) Route</a:t>
            </a:r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>
            <a:off x="457200" y="3899148"/>
            <a:ext cx="36036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>
            <a:off x="457200" y="4797152"/>
            <a:ext cx="360363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457200" y="39688"/>
            <a:ext cx="8229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kumimoji="1" lang="en-US" altLang="zh-TW" sz="44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1. General </a:t>
            </a:r>
            <a:r>
              <a:rPr kumimoji="1" lang="en-US" altLang="zh-TW" sz="4400" b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Information (cont.)</a:t>
            </a:r>
            <a:endParaRPr kumimoji="1" lang="en-US" altLang="zh-TW" sz="4400" b="1" dirty="0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58750"/>
            <a:ext cx="8640960" cy="74997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kern="1200" dirty="0">
                <a:solidFill>
                  <a:srgbClr val="CCFF66"/>
                </a:solidFill>
              </a:rPr>
              <a:t>	</a:t>
            </a:r>
            <a:r>
              <a:rPr lang="en-US" altLang="zh-TW" sz="4800" b="1" kern="1200" dirty="0">
                <a:solidFill>
                  <a:srgbClr val="CCFF66"/>
                </a:solidFill>
              </a:rPr>
              <a:t>(III) Route: </a:t>
            </a:r>
            <a:r>
              <a:rPr lang="en-US" sz="4800" b="1" kern="1200" dirty="0">
                <a:solidFill>
                  <a:srgbClr val="CCFF66"/>
                </a:solidFill>
              </a:rPr>
              <a:t>Half Marathon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0" t="34001" r="25031" b="16444"/>
          <a:stretch/>
        </p:blipFill>
        <p:spPr bwMode="auto">
          <a:xfrm>
            <a:off x="560096" y="980728"/>
            <a:ext cx="8064896" cy="5691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6896" y="619919"/>
            <a:ext cx="8229600" cy="5048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200" kern="1200" dirty="0" smtClean="0">
                <a:solidFill>
                  <a:srgbClr val="000000"/>
                </a:solidFill>
                <a:latin typeface="Verdana" pitchFamily="34" charset="0"/>
                <a:ea typeface="新細明體" pitchFamily="18" charset="-120"/>
                <a:cs typeface="+mn-cs"/>
              </a:rPr>
              <a:t>(III) Route</a:t>
            </a:r>
            <a:endParaRPr lang="en-US" altLang="zh-TW" sz="3200" kern="1200" dirty="0">
              <a:solidFill>
                <a:srgbClr val="000000"/>
              </a:solidFill>
              <a:latin typeface="Verdana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57200" y="1196752"/>
            <a:ext cx="8229600" cy="5274171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kumimoji="1" lang="en-US" altLang="zh-TW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Full Marathon</a:t>
            </a:r>
            <a:endParaRPr kumimoji="1" lang="en-US" altLang="zh-TW" sz="32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1" lang="en-US" altLang="zh-TW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</a:t>
            </a:r>
            <a:r>
              <a:rPr kumimoji="1" lang="en-US" altLang="zh-TW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kumimoji="1" lang="en-US" altLang="zh-TW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kumimoji="1" lang="en-US" altLang="zh-TW" sz="2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Start </a:t>
            </a:r>
            <a:r>
              <a:rPr kumimoji="1" lang="en-US" altLang="zh-TW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on </a:t>
            </a:r>
            <a:r>
              <a:rPr kumimoji="1" lang="en-US" altLang="zh-TW" sz="25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Nathan Road, TST (near Hotel Miramar)</a:t>
            </a:r>
            <a:r>
              <a:rPr kumimoji="1" lang="en-US" altLang="zh-TW" sz="25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br>
              <a:rPr kumimoji="1" lang="en-US" altLang="zh-TW" sz="25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kumimoji="1" lang="en-US" altLang="zh-TW" sz="25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kumimoji="1" lang="en-US" altLang="zh-TW" sz="25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en-US" altLang="zh-TW" sz="2500" dirty="0">
                <a:solidFill>
                  <a:srgbClr val="000000"/>
                </a:solidFill>
              </a:rPr>
              <a:t>Stonecutters </a:t>
            </a:r>
            <a:r>
              <a:rPr lang="en-US" altLang="zh-TW" sz="2500" dirty="0" smtClean="0">
                <a:solidFill>
                  <a:srgbClr val="000000"/>
                </a:solidFill>
              </a:rPr>
              <a:t>Bridge</a:t>
            </a:r>
            <a:br>
              <a:rPr lang="en-US" altLang="zh-TW" sz="2500" dirty="0" smtClean="0">
                <a:solidFill>
                  <a:srgbClr val="000000"/>
                </a:solidFill>
              </a:rPr>
            </a:br>
            <a:r>
              <a:rPr lang="en-US" altLang="zh-TW" sz="2500" dirty="0" smtClean="0">
                <a:solidFill>
                  <a:srgbClr val="000000"/>
                </a:solidFill>
              </a:rPr>
              <a:t/>
            </a:r>
            <a:br>
              <a:rPr lang="en-US" altLang="zh-TW" sz="2500" dirty="0" smtClean="0">
                <a:solidFill>
                  <a:srgbClr val="000000"/>
                </a:solidFill>
              </a:rPr>
            </a:br>
            <a:r>
              <a:rPr lang="en-US" sz="2500" dirty="0" err="1">
                <a:solidFill>
                  <a:srgbClr val="000000"/>
                </a:solidFill>
              </a:rPr>
              <a:t>Tsing</a:t>
            </a:r>
            <a:r>
              <a:rPr lang="en-US" sz="2500" dirty="0">
                <a:solidFill>
                  <a:srgbClr val="000000"/>
                </a:solidFill>
              </a:rPr>
              <a:t> Ma Bridge</a:t>
            </a:r>
            <a:r>
              <a:rPr lang="en-US" altLang="zh-TW" sz="2500" dirty="0" smtClean="0">
                <a:solidFill>
                  <a:srgbClr val="000000"/>
                </a:solidFill>
              </a:rPr>
              <a:t/>
            </a:r>
            <a:br>
              <a:rPr lang="en-US" altLang="zh-TW" sz="2500" dirty="0" smtClean="0">
                <a:solidFill>
                  <a:srgbClr val="000000"/>
                </a:solidFill>
              </a:rPr>
            </a:br>
            <a:r>
              <a:rPr kumimoji="1" lang="en-US" altLang="zh-TW" sz="25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kumimoji="1" lang="en-US" altLang="zh-TW" sz="25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</a:rPr>
              <a:t>Turning </a:t>
            </a:r>
            <a:r>
              <a:rPr lang="en-US" sz="2400" dirty="0">
                <a:solidFill>
                  <a:srgbClr val="000000"/>
                </a:solidFill>
              </a:rPr>
              <a:t>Point </a:t>
            </a:r>
            <a:r>
              <a:rPr lang="en-US" sz="2400" dirty="0" smtClean="0">
                <a:solidFill>
                  <a:srgbClr val="000000"/>
                </a:solidFill>
              </a:rPr>
              <a:t>– </a:t>
            </a:r>
            <a:r>
              <a:rPr lang="en-US" sz="2500" dirty="0" smtClean="0">
                <a:solidFill>
                  <a:srgbClr val="000000"/>
                </a:solidFill>
              </a:rPr>
              <a:t>Ting </a:t>
            </a:r>
            <a:r>
              <a:rPr lang="en-US" sz="2500" dirty="0" err="1" smtClean="0">
                <a:solidFill>
                  <a:srgbClr val="000000"/>
                </a:solidFill>
              </a:rPr>
              <a:t>Kau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Bridge </a:t>
            </a:r>
            <a:r>
              <a:rPr lang="en-US" sz="2500" dirty="0" smtClean="0">
                <a:solidFill>
                  <a:srgbClr val="000000"/>
                </a:solidFill>
              </a:rPr>
              <a:t/>
            </a:r>
            <a:br>
              <a:rPr lang="en-US" sz="2500" dirty="0" smtClean="0">
                <a:solidFill>
                  <a:srgbClr val="000000"/>
                </a:solidFill>
              </a:rPr>
            </a:br>
            <a:r>
              <a:rPr lang="en-US" sz="2500" dirty="0" smtClean="0">
                <a:solidFill>
                  <a:srgbClr val="000000"/>
                </a:solidFill>
              </a:rPr>
              <a:t/>
            </a:r>
            <a:br>
              <a:rPr lang="en-US" sz="2500" dirty="0" smtClean="0">
                <a:solidFill>
                  <a:srgbClr val="000000"/>
                </a:solidFill>
              </a:rPr>
            </a:br>
            <a:r>
              <a:rPr lang="en-US" sz="2500" dirty="0" smtClean="0">
                <a:solidFill>
                  <a:srgbClr val="000000"/>
                </a:solidFill>
              </a:rPr>
              <a:t>Cheung </a:t>
            </a:r>
            <a:r>
              <a:rPr lang="en-US" sz="2500" dirty="0" err="1" smtClean="0">
                <a:solidFill>
                  <a:srgbClr val="000000"/>
                </a:solidFill>
              </a:rPr>
              <a:t>Tsing</a:t>
            </a:r>
            <a:r>
              <a:rPr lang="en-US" sz="2500" dirty="0" smtClean="0">
                <a:solidFill>
                  <a:srgbClr val="000000"/>
                </a:solidFill>
              </a:rPr>
              <a:t> Tunnel</a:t>
            </a:r>
            <a:br>
              <a:rPr lang="en-US" sz="2500" dirty="0" smtClean="0">
                <a:solidFill>
                  <a:srgbClr val="000000"/>
                </a:solidFill>
              </a:rPr>
            </a:br>
            <a:r>
              <a:rPr lang="en-US" sz="2500" dirty="0" smtClean="0">
                <a:solidFill>
                  <a:srgbClr val="000000"/>
                </a:solidFill>
              </a:rPr>
              <a:t/>
            </a:r>
            <a:br>
              <a:rPr lang="en-US" sz="2500" dirty="0" smtClean="0">
                <a:solidFill>
                  <a:srgbClr val="000000"/>
                </a:solidFill>
              </a:rPr>
            </a:br>
            <a:r>
              <a:rPr lang="en-US" sz="2500" dirty="0" smtClean="0">
                <a:solidFill>
                  <a:srgbClr val="000000"/>
                </a:solidFill>
              </a:rPr>
              <a:t>Western </a:t>
            </a:r>
            <a:r>
              <a:rPr lang="en-US" sz="2500" dirty="0" err="1" smtClean="0">
                <a:solidFill>
                  <a:srgbClr val="000000"/>
                </a:solidFill>
              </a:rPr>
              <a:t>Harbour</a:t>
            </a:r>
            <a:r>
              <a:rPr lang="en-US" sz="2500" dirty="0" smtClean="0">
                <a:solidFill>
                  <a:srgbClr val="000000"/>
                </a:solidFill>
              </a:rPr>
              <a:t> Crossing</a:t>
            </a:r>
            <a:br>
              <a:rPr lang="en-US" sz="2500" dirty="0" smtClean="0">
                <a:solidFill>
                  <a:srgbClr val="000000"/>
                </a:solidFill>
              </a:rPr>
            </a:br>
            <a:r>
              <a:rPr lang="en-US" sz="2500" dirty="0" smtClean="0">
                <a:solidFill>
                  <a:srgbClr val="000000"/>
                </a:solidFill>
              </a:rPr>
              <a:t/>
            </a:r>
            <a:br>
              <a:rPr lang="en-US" sz="2500" dirty="0" smtClean="0">
                <a:solidFill>
                  <a:srgbClr val="000000"/>
                </a:solidFill>
              </a:rPr>
            </a:br>
            <a:r>
              <a:rPr kumimoji="1" lang="en-US" altLang="zh-TW" sz="2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Finish </a:t>
            </a:r>
            <a:r>
              <a:rPr kumimoji="1" lang="en-US" altLang="zh-TW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at </a:t>
            </a:r>
            <a:r>
              <a:rPr kumimoji="1" lang="en-US" altLang="zh-TW" sz="25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Victoria Park, Hong Kong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endParaRPr kumimoji="1"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481013" y="3140968"/>
            <a:ext cx="36036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468313" y="55091"/>
            <a:ext cx="82296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kumimoji="1" lang="en-US" altLang="zh-TW" sz="44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1. General </a:t>
            </a:r>
            <a:r>
              <a:rPr kumimoji="1" lang="en-US" altLang="zh-TW" sz="4400" b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Information (cont.)</a:t>
            </a:r>
            <a:endParaRPr kumimoji="1" lang="en-US" altLang="zh-TW" sz="4400" b="1" dirty="0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495503" y="3789040"/>
            <a:ext cx="36036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>
            <a:off x="518344" y="4377804"/>
            <a:ext cx="36036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526530" y="4966568"/>
            <a:ext cx="36036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526530" y="5614640"/>
            <a:ext cx="36036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" name="Line 33"/>
          <p:cNvSpPr>
            <a:spLocks noChangeShapeType="1"/>
          </p:cNvSpPr>
          <p:nvPr/>
        </p:nvSpPr>
        <p:spPr bwMode="auto">
          <a:xfrm>
            <a:off x="526530" y="6224612"/>
            <a:ext cx="36036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606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800" b="1" kern="1200" dirty="0">
                <a:solidFill>
                  <a:srgbClr val="CCFF66"/>
                </a:solidFill>
              </a:rPr>
              <a:t>(III) Route: </a:t>
            </a:r>
            <a:r>
              <a:rPr lang="en-US" sz="4800" b="1" kern="1200" dirty="0">
                <a:solidFill>
                  <a:srgbClr val="CCFF66"/>
                </a:solidFill>
              </a:rPr>
              <a:t>Full Marathon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29778" r="24861" b="20000"/>
          <a:stretch/>
        </p:blipFill>
        <p:spPr bwMode="auto">
          <a:xfrm>
            <a:off x="683568" y="1052735"/>
            <a:ext cx="7704856" cy="5458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en-US" sz="5000" dirty="0" smtClean="0">
                <a:solidFill>
                  <a:schemeClr val="tx2">
                    <a:lumMod val="50000"/>
                  </a:schemeClr>
                </a:solidFill>
              </a:rPr>
              <a:t>Booth location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157" y="764704"/>
            <a:ext cx="9432089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769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931150" cy="6683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800" b="1" kern="1200" dirty="0">
                <a:solidFill>
                  <a:srgbClr val="CCFF66"/>
                </a:solidFill>
              </a:rPr>
              <a:t>2. Supports &amp; Incentives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56792"/>
            <a:ext cx="8856984" cy="4968552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r>
              <a:rPr lang="en-US" altLang="zh-TW" sz="2500" dirty="0">
                <a:solidFill>
                  <a:srgbClr val="000000"/>
                </a:solidFill>
              </a:rPr>
              <a:t>Each </a:t>
            </a:r>
            <a:r>
              <a:rPr lang="en-US" altLang="zh-TW" sz="2500" dirty="0" err="1">
                <a:solidFill>
                  <a:srgbClr val="000000"/>
                </a:solidFill>
              </a:rPr>
              <a:t>CityU</a:t>
            </a:r>
            <a:r>
              <a:rPr lang="en-US" altLang="zh-TW" sz="2500" dirty="0">
                <a:solidFill>
                  <a:srgbClr val="000000"/>
                </a:solidFill>
              </a:rPr>
              <a:t> delegate will be given a running uniform (running vest / t-shirt), </a:t>
            </a:r>
            <a:r>
              <a:rPr lang="en-US" altLang="zh-TW" sz="2500" b="1" dirty="0">
                <a:solidFill>
                  <a:schemeClr val="accent3">
                    <a:lumMod val="75000"/>
                  </a:schemeClr>
                </a:solidFill>
              </a:rPr>
              <a:t>all participants are required</a:t>
            </a:r>
            <a:r>
              <a:rPr lang="en-US" altLang="zh-TW" sz="2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zh-TW" sz="2500" b="1" dirty="0">
                <a:solidFill>
                  <a:schemeClr val="accent3">
                    <a:lumMod val="75000"/>
                  </a:schemeClr>
                </a:solidFill>
              </a:rPr>
              <a:t>to wear the running uniforms at their races to show our unity</a:t>
            </a:r>
            <a:r>
              <a:rPr lang="en-US" altLang="zh-TW" sz="2500" b="1" dirty="0">
                <a:solidFill>
                  <a:srgbClr val="000000"/>
                </a:solidFill>
              </a:rPr>
              <a:t>. </a:t>
            </a: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endParaRPr lang="en-US" altLang="zh-TW" sz="2500" dirty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r>
              <a:rPr lang="en-US" altLang="zh-TW" sz="2500" dirty="0">
                <a:solidFill>
                  <a:srgbClr val="000000"/>
                </a:solidFill>
              </a:rPr>
              <a:t>Group or individual photos will be taken throughout the event at suitable junctures</a:t>
            </a:r>
            <a:br>
              <a:rPr lang="en-US" altLang="zh-TW" sz="2500" dirty="0">
                <a:solidFill>
                  <a:srgbClr val="000000"/>
                </a:solidFill>
              </a:rPr>
            </a:br>
            <a:endParaRPr lang="en-US" altLang="zh-TW" sz="2500" dirty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/>
              <a:defRPr/>
            </a:pPr>
            <a:r>
              <a:rPr lang="en-US" altLang="zh-TW" sz="2500" dirty="0">
                <a:solidFill>
                  <a:srgbClr val="000000"/>
                </a:solidFill>
              </a:rPr>
              <a:t>The top runners (Net Time) in each category of the </a:t>
            </a:r>
            <a:r>
              <a:rPr lang="en-US" altLang="zh-TW" sz="2500" dirty="0" err="1">
                <a:solidFill>
                  <a:srgbClr val="000000"/>
                </a:solidFill>
              </a:rPr>
              <a:t>CityU</a:t>
            </a:r>
            <a:r>
              <a:rPr lang="en-US" altLang="zh-TW" sz="2500" dirty="0">
                <a:solidFill>
                  <a:srgbClr val="000000"/>
                </a:solidFill>
              </a:rPr>
              <a:t> Delegation will be given a trophy and invited to the Reunion &amp; Prize Presentation Dinner.</a:t>
            </a:r>
          </a:p>
          <a:p>
            <a:pPr marL="0" indent="0" eaLnBrk="1" hangingPunct="1">
              <a:lnSpc>
                <a:spcPct val="80000"/>
              </a:lnSpc>
              <a:buClrTx/>
              <a:buNone/>
              <a:defRPr/>
            </a:pPr>
            <a:endParaRPr lang="en-US" altLang="zh-TW" sz="25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b="1" kern="1200" dirty="0">
                <a:solidFill>
                  <a:srgbClr val="CCFF66"/>
                </a:solidFill>
              </a:rPr>
              <a:t>2. Supports &amp; </a:t>
            </a:r>
            <a:r>
              <a:rPr lang="en-US" altLang="zh-TW" sz="4000" b="1" kern="1200" dirty="0" smtClean="0">
                <a:solidFill>
                  <a:srgbClr val="CCFF66"/>
                </a:solidFill>
              </a:rPr>
              <a:t>Incentives (cont.)</a:t>
            </a:r>
            <a:endParaRPr lang="en-US" altLang="zh-TW" sz="4000" b="1" kern="1200" dirty="0">
              <a:solidFill>
                <a:srgbClr val="CCFF66"/>
              </a:solidFill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Tx/>
              <a:buFont typeface="+mj-lt"/>
              <a:buAutoNum type="arabicPeriod" startAt="4"/>
              <a:defRPr/>
            </a:pPr>
            <a:r>
              <a:rPr lang="en-US" altLang="zh-TW" sz="2600" dirty="0">
                <a:solidFill>
                  <a:srgbClr val="000000"/>
                </a:solidFill>
              </a:rPr>
              <a:t>Running clinics will be arranged from 13 October 2014 to 18 December 2014 for participants.</a:t>
            </a:r>
          </a:p>
          <a:p>
            <a:pPr marL="609600" indent="-609600" eaLnBrk="1" hangingPunct="1">
              <a:lnSpc>
                <a:spcPct val="80000"/>
              </a:lnSpc>
              <a:buClrTx/>
              <a:buFont typeface="+mj-lt"/>
              <a:buAutoNum type="arabicPeriod" startAt="4"/>
              <a:defRPr/>
            </a:pPr>
            <a:endParaRPr lang="en-US" altLang="zh-TW" sz="2600" dirty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 startAt="4"/>
              <a:defRPr/>
            </a:pPr>
            <a:r>
              <a:rPr lang="en-US" altLang="zh-TW" sz="2600" dirty="0">
                <a:solidFill>
                  <a:srgbClr val="000000"/>
                </a:solidFill>
              </a:rPr>
              <a:t>A briefing seminar will be held on </a:t>
            </a:r>
            <a:r>
              <a:rPr lang="en-US" altLang="zh-TW" sz="2600" dirty="0">
                <a:solidFill>
                  <a:schemeClr val="accent3">
                    <a:lumMod val="75000"/>
                  </a:schemeClr>
                </a:solidFill>
              </a:rPr>
              <a:t>4 December 2014 (Thursday) </a:t>
            </a:r>
            <a:r>
              <a:rPr lang="en-US" altLang="zh-TW" sz="2600" dirty="0">
                <a:solidFill>
                  <a:srgbClr val="000000"/>
                </a:solidFill>
              </a:rPr>
              <a:t>at the Joint Sports Centre, Renfrew Road, to brief members of delegation on full details concerning the event</a:t>
            </a: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 startAt="4"/>
              <a:defRPr/>
            </a:pPr>
            <a:endParaRPr lang="en-US" altLang="zh-TW" sz="2600" dirty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ClrTx/>
              <a:buFont typeface="Wingdings" pitchFamily="2" charset="2"/>
              <a:buAutoNum type="arabicPeriod" startAt="4"/>
              <a:defRPr/>
            </a:pPr>
            <a:r>
              <a:rPr lang="en-US" altLang="zh-TW" sz="2600" dirty="0">
                <a:solidFill>
                  <a:srgbClr val="000000"/>
                </a:solidFill>
              </a:rPr>
              <a:t>Souvenir sponsored by NU SKIN will be given to </a:t>
            </a:r>
            <a:r>
              <a:rPr lang="en-US" altLang="zh-TW" sz="2600" dirty="0" err="1">
                <a:solidFill>
                  <a:srgbClr val="000000"/>
                </a:solidFill>
              </a:rPr>
              <a:t>CityU</a:t>
            </a:r>
            <a:r>
              <a:rPr lang="en-US" altLang="zh-TW" sz="2600" dirty="0">
                <a:solidFill>
                  <a:srgbClr val="000000"/>
                </a:solidFill>
              </a:rPr>
              <a:t> Delegation members after completion of the race on first come first served </a:t>
            </a:r>
            <a:r>
              <a:rPr lang="en-US" altLang="zh-TW" sz="2600" dirty="0" smtClean="0">
                <a:solidFill>
                  <a:srgbClr val="000000"/>
                </a:solidFill>
              </a:rPr>
              <a:t>basis</a:t>
            </a:r>
            <a:endParaRPr lang="en-US" altLang="zh-TW" sz="26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800" b="1" kern="1200" dirty="0">
                <a:solidFill>
                  <a:srgbClr val="CCFF66"/>
                </a:solidFill>
              </a:rPr>
              <a:t>3. Important Days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506845"/>
              </p:ext>
            </p:extLst>
          </p:nvPr>
        </p:nvGraphicFramePr>
        <p:xfrm>
          <a:off x="827584" y="1628800"/>
          <a:ext cx="7632848" cy="410875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896544"/>
                <a:gridCol w="2736304"/>
              </a:tblGrid>
              <a:tr h="496831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Events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Date</a:t>
                      </a:r>
                      <a:endParaRPr lang="zh-HK" altLang="en-US" dirty="0"/>
                    </a:p>
                  </a:txBody>
                  <a:tcPr/>
                </a:tc>
              </a:tr>
              <a:tr h="80360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altLang="zh-HK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Running Clinic</a:t>
                      </a:r>
                      <a:br>
                        <a:rPr lang="en-US" altLang="zh-HK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HK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(6 sessions/ courses; total 3 courses)</a:t>
                      </a:r>
                      <a:endParaRPr lang="zh-HK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Oct 13, 2014 – </a:t>
                      </a:r>
                      <a:br>
                        <a:rPr lang="en-US" altLang="zh-HK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HK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Dec 18, 2014</a:t>
                      </a:r>
                      <a:endParaRPr lang="zh-HK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2"/>
                      </a:pPr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Deadline of Enrolment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Oct 31, 2014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2052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3"/>
                      </a:pPr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Briefing Seminar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Dec</a:t>
                      </a:r>
                      <a:r>
                        <a:rPr lang="en-US" altLang="zh-HK" baseline="0" dirty="0" smtClean="0">
                          <a:solidFill>
                            <a:srgbClr val="000000"/>
                          </a:solidFill>
                        </a:rPr>
                        <a:t> 4</a:t>
                      </a:r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, 2014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1557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4"/>
                      </a:pPr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Uniform</a:t>
                      </a:r>
                      <a:r>
                        <a:rPr lang="en-US" altLang="zh-HK" baseline="0" dirty="0" smtClean="0">
                          <a:solidFill>
                            <a:srgbClr val="000000"/>
                          </a:solidFill>
                        </a:rPr>
                        <a:t> Collection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Dec</a:t>
                      </a:r>
                      <a:r>
                        <a:rPr lang="en-US" altLang="zh-HK" baseline="0" dirty="0" smtClean="0">
                          <a:solidFill>
                            <a:srgbClr val="000000"/>
                          </a:solidFill>
                        </a:rPr>
                        <a:t> 22-31</a:t>
                      </a:r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, 2014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5"/>
                      </a:pPr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Flag</a:t>
                      </a:r>
                      <a:r>
                        <a:rPr lang="en-US" altLang="zh-HK" baseline="0" dirty="0" smtClean="0">
                          <a:solidFill>
                            <a:srgbClr val="000000"/>
                          </a:solidFill>
                        </a:rPr>
                        <a:t> Presentation Ceremony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Tbc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6"/>
                      </a:pPr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Race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Jan 25, 2015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7"/>
                      </a:pPr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Re-union</a:t>
                      </a:r>
                      <a:r>
                        <a:rPr lang="en-US" altLang="zh-HK" baseline="0" dirty="0" smtClean="0">
                          <a:solidFill>
                            <a:srgbClr val="000000"/>
                          </a:solidFill>
                        </a:rPr>
                        <a:t> &amp; Prize Presentation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solidFill>
                            <a:srgbClr val="000000"/>
                          </a:solidFill>
                        </a:rPr>
                        <a:t>Mar 28, 2015</a:t>
                      </a:r>
                      <a:endParaRPr lang="zh-HK" alt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786688" cy="9413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800" b="1" kern="1200" dirty="0">
                <a:solidFill>
                  <a:schemeClr val="tx2">
                    <a:lumMod val="75000"/>
                  </a:schemeClr>
                </a:solidFill>
              </a:rPr>
              <a:t>I. Running Clinic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" y="1484313"/>
            <a:ext cx="9070975" cy="5113337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1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Date:	Start from Oct 13, 2014 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		6 Running Sessions  Total 3 Courses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Venue: Joint Sports Centre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		   Renfrew Road, </a:t>
            </a:r>
            <a:r>
              <a:rPr lang="en-US" altLang="zh-TW" sz="2400" dirty="0" err="1" smtClean="0">
                <a:solidFill>
                  <a:srgbClr val="000000"/>
                </a:solidFill>
              </a:rPr>
              <a:t>Kln</a:t>
            </a:r>
            <a:r>
              <a:rPr lang="en-US" altLang="zh-TW" sz="24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Time: 7:00 – 9:00p.m. (Monday &amp; Thursday)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Instructor: Mr. Wong </a:t>
            </a:r>
            <a:r>
              <a:rPr lang="en-US" altLang="zh-TW" sz="2400" dirty="0" err="1" smtClean="0">
                <a:solidFill>
                  <a:srgbClr val="000000"/>
                </a:solidFill>
              </a:rPr>
              <a:t>Tak</a:t>
            </a:r>
            <a:r>
              <a:rPr lang="en-US" altLang="zh-TW" sz="2400" dirty="0" smtClean="0">
                <a:solidFill>
                  <a:srgbClr val="000000"/>
                </a:solidFill>
              </a:rPr>
              <a:t> </a:t>
            </a:r>
            <a:r>
              <a:rPr lang="en-US" altLang="zh-TW" sz="2400" dirty="0" err="1" smtClean="0">
                <a:solidFill>
                  <a:srgbClr val="000000"/>
                </a:solidFill>
              </a:rPr>
              <a:t>Shing</a:t>
            </a:r>
            <a:r>
              <a:rPr lang="en-US" altLang="zh-TW" sz="2400" dirty="0" smtClean="0">
                <a:solidFill>
                  <a:srgbClr val="000000"/>
                </a:solidFill>
              </a:rPr>
              <a:t> &amp; Mr. Yeung </a:t>
            </a:r>
            <a:r>
              <a:rPr lang="en-US" altLang="zh-TW" sz="2400" dirty="0" err="1" smtClean="0">
                <a:solidFill>
                  <a:srgbClr val="000000"/>
                </a:solidFill>
              </a:rPr>
              <a:t>Shiu</a:t>
            </a:r>
            <a:r>
              <a:rPr lang="en-US" altLang="zh-TW" sz="2400" dirty="0" smtClean="0">
                <a:solidFill>
                  <a:srgbClr val="000000"/>
                </a:solidFill>
              </a:rPr>
              <a:t> </a:t>
            </a:r>
            <a:r>
              <a:rPr lang="en-US" altLang="zh-TW" sz="2400" dirty="0" err="1" smtClean="0">
                <a:solidFill>
                  <a:srgbClr val="000000"/>
                </a:solidFill>
              </a:rPr>
              <a:t>Lun</a:t>
            </a:r>
            <a:endParaRPr lang="en-US" altLang="zh-TW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400" dirty="0" smtClean="0">
                <a:solidFill>
                  <a:srgbClr val="000000"/>
                </a:solidFill>
              </a:rPr>
              <a:t>(Free for all </a:t>
            </a:r>
            <a:r>
              <a:rPr lang="en-US" altLang="zh-TW" sz="2400" dirty="0" err="1" smtClean="0">
                <a:solidFill>
                  <a:srgbClr val="000000"/>
                </a:solidFill>
              </a:rPr>
              <a:t>CityU</a:t>
            </a:r>
            <a:r>
              <a:rPr lang="en-US" altLang="zh-TW" sz="2400" dirty="0" smtClean="0">
                <a:solidFill>
                  <a:srgbClr val="000000"/>
                </a:solidFill>
              </a:rPr>
              <a:t> delegation members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Course Information: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altLang="zh-TW" sz="16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http://www.cb.cityu.edu.hk/sds/marathon/?category=important_days&amp;page=clinic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1" y="692696"/>
            <a:ext cx="6192689" cy="1368152"/>
          </a:xfrm>
          <a:solidFill>
            <a:schemeClr val="tx1">
              <a:alpha val="54000"/>
            </a:schemeClr>
          </a:solidFill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altLang="zh-TW" sz="3200" dirty="0" smtClean="0">
                <a:solidFill>
                  <a:srgbClr val="FFFF00"/>
                </a:solidFill>
              </a:rPr>
              <a:t>                 </a:t>
            </a:r>
            <a:r>
              <a:rPr lang="en-US" altLang="zh-TW" sz="2000" dirty="0" smtClean="0">
                <a:solidFill>
                  <a:srgbClr val="FFFF00"/>
                </a:solidFill>
              </a:rPr>
              <a:t/>
            </a:r>
            <a:br>
              <a:rPr lang="en-US" altLang="zh-TW" sz="2000" dirty="0" smtClean="0">
                <a:solidFill>
                  <a:srgbClr val="FFFF00"/>
                </a:solidFill>
              </a:rPr>
            </a:br>
            <a:r>
              <a:rPr lang="en-US" altLang="zh-TW" sz="2000" dirty="0" smtClean="0">
                <a:solidFill>
                  <a:srgbClr val="FFFF00"/>
                </a:solidFill>
              </a:rPr>
              <a:t/>
            </a:r>
            <a:br>
              <a:rPr lang="en-US" altLang="zh-TW" sz="2000" dirty="0" smtClean="0">
                <a:solidFill>
                  <a:srgbClr val="FFFF00"/>
                </a:solidFill>
              </a:rPr>
            </a:br>
            <a:r>
              <a:rPr lang="en-US" altLang="zh-TW" sz="2000" dirty="0" smtClean="0">
                <a:solidFill>
                  <a:srgbClr val="000000"/>
                </a:solidFill>
              </a:rPr>
              <a:t>Date: 	December 4, 2014 (Thursday) </a:t>
            </a:r>
            <a:br>
              <a:rPr lang="en-US" altLang="zh-TW" sz="2000" dirty="0" smtClean="0">
                <a:solidFill>
                  <a:srgbClr val="000000"/>
                </a:solidFill>
              </a:rPr>
            </a:br>
            <a:r>
              <a:rPr lang="en-US" altLang="zh-TW" sz="2000" dirty="0" smtClean="0">
                <a:solidFill>
                  <a:srgbClr val="000000"/>
                </a:solidFill>
              </a:rPr>
              <a:t>Time:  </a:t>
            </a:r>
            <a:r>
              <a:rPr lang="en-US" altLang="zh-TW" sz="2000" dirty="0">
                <a:solidFill>
                  <a:srgbClr val="000000"/>
                </a:solidFill>
              </a:rPr>
              <a:t>	</a:t>
            </a:r>
            <a:r>
              <a:rPr lang="en-US" altLang="zh-TW" sz="2000" dirty="0" smtClean="0">
                <a:solidFill>
                  <a:srgbClr val="000000"/>
                </a:solidFill>
              </a:rPr>
              <a:t>7:00 p.m. – 9:00 p.m. </a:t>
            </a:r>
            <a:br>
              <a:rPr lang="en-US" altLang="zh-TW" sz="2000" dirty="0" smtClean="0">
                <a:solidFill>
                  <a:srgbClr val="000000"/>
                </a:solidFill>
              </a:rPr>
            </a:br>
            <a:r>
              <a:rPr lang="en-US" altLang="zh-TW" sz="2000" dirty="0" smtClean="0">
                <a:solidFill>
                  <a:srgbClr val="000000"/>
                </a:solidFill>
              </a:rPr>
              <a:t>Place: 	Joint Sports Centre</a:t>
            </a:r>
            <a:br>
              <a:rPr lang="en-US" altLang="zh-TW" sz="2000" dirty="0" smtClean="0">
                <a:solidFill>
                  <a:srgbClr val="000000"/>
                </a:solidFill>
              </a:rPr>
            </a:br>
            <a:r>
              <a:rPr lang="en-US" altLang="zh-TW" sz="1600" dirty="0" smtClean="0">
                <a:solidFill>
                  <a:srgbClr val="000000"/>
                </a:solidFill>
              </a:rPr>
              <a:t> </a:t>
            </a:r>
            <a:endParaRPr lang="en-US" altLang="zh-TW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708921"/>
            <a:ext cx="6336506" cy="3528392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1800" b="1" dirty="0" smtClean="0">
                <a:solidFill>
                  <a:srgbClr val="000000"/>
                </a:solidFill>
                <a:effectLst/>
              </a:rPr>
              <a:t>7:00pm</a:t>
            </a:r>
            <a:r>
              <a:rPr lang="en-US" altLang="zh-TW" sz="1800" dirty="0" smtClean="0">
                <a:solidFill>
                  <a:srgbClr val="000000"/>
                </a:solidFill>
                <a:effectLst/>
              </a:rPr>
              <a:t>	</a:t>
            </a:r>
            <a:r>
              <a:rPr lang="en-US" altLang="zh-TW" sz="1800" b="1" dirty="0" smtClean="0">
                <a:solidFill>
                  <a:srgbClr val="000000"/>
                </a:solidFill>
                <a:effectLst/>
              </a:rPr>
              <a:t>Registration and Introduction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1800" b="1" dirty="0" smtClean="0">
              <a:solidFill>
                <a:srgbClr val="000000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1800" b="1" dirty="0" smtClean="0">
                <a:solidFill>
                  <a:srgbClr val="000000"/>
                </a:solidFill>
                <a:effectLst/>
              </a:rPr>
              <a:t>7:15pm	Information Session</a:t>
            </a:r>
            <a:r>
              <a:rPr lang="en-US" altLang="zh-TW" sz="1800" dirty="0" smtClean="0">
                <a:solidFill>
                  <a:srgbClr val="000000"/>
                </a:solidFill>
                <a:effectLst/>
              </a:rPr>
              <a:t>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1800" dirty="0" smtClean="0">
                <a:solidFill>
                  <a:srgbClr val="000000"/>
                </a:solidFill>
                <a:effectLst/>
              </a:rPr>
              <a:t>			1. General Information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1800" dirty="0" smtClean="0">
                <a:solidFill>
                  <a:srgbClr val="000000"/>
                </a:solidFill>
                <a:effectLst/>
              </a:rPr>
              <a:t>			2. Supports &amp; Incentives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1800" dirty="0" smtClean="0">
                <a:solidFill>
                  <a:srgbClr val="000000"/>
                </a:solidFill>
                <a:effectLst/>
              </a:rPr>
              <a:t>			3. Important Days</a:t>
            </a:r>
            <a:r>
              <a:rPr lang="en-US" altLang="zh-TW" sz="1800" b="1" dirty="0" smtClean="0">
                <a:solidFill>
                  <a:srgbClr val="000000"/>
                </a:solidFill>
                <a:effectLst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1800" b="1" dirty="0" smtClean="0">
                <a:solidFill>
                  <a:srgbClr val="000000"/>
                </a:solidFill>
                <a:effectLst/>
              </a:rPr>
              <a:t>		</a:t>
            </a:r>
            <a:r>
              <a:rPr lang="en-US" altLang="zh-TW" sz="1800" dirty="0" smtClean="0">
                <a:solidFill>
                  <a:srgbClr val="000000"/>
                </a:solidFill>
                <a:effectLst/>
              </a:rPr>
              <a:t>	4. Arrangement of Race Day	</a:t>
            </a:r>
            <a:r>
              <a:rPr lang="en-US" altLang="zh-TW" sz="1800" b="1" dirty="0" smtClean="0">
                <a:solidFill>
                  <a:srgbClr val="000000"/>
                </a:solidFill>
                <a:effectLst/>
              </a:rPr>
              <a:t>					</a:t>
            </a:r>
            <a:endParaRPr lang="en-US" altLang="zh-TW" sz="1800" dirty="0" smtClean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altLang="zh-TW" sz="1800" b="1" dirty="0" smtClean="0">
                <a:solidFill>
                  <a:srgbClr val="000000"/>
                </a:solidFill>
                <a:effectLst/>
              </a:rPr>
              <a:t>7:30pm</a:t>
            </a:r>
            <a:r>
              <a:rPr lang="en-US" altLang="zh-TW" sz="1800" dirty="0" smtClean="0">
                <a:solidFill>
                  <a:srgbClr val="000000"/>
                </a:solidFill>
                <a:effectLst/>
              </a:rPr>
              <a:t>	</a:t>
            </a:r>
            <a:r>
              <a:rPr lang="en-US" sz="1800" b="1" dirty="0">
                <a:solidFill>
                  <a:srgbClr val="000000"/>
                </a:solidFill>
                <a:effectLst/>
              </a:rPr>
              <a:t>Technical Session: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</a:rPr>
              <a:t>		Speaker</a:t>
            </a:r>
            <a:r>
              <a:rPr lang="en-US" sz="1800" dirty="0">
                <a:solidFill>
                  <a:srgbClr val="000000"/>
                </a:solidFill>
                <a:effectLst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effectLst/>
              </a:rPr>
              <a:t/>
            </a:r>
            <a:br>
              <a:rPr lang="en-US" sz="1800" dirty="0" smtClean="0">
                <a:solidFill>
                  <a:srgbClr val="000000"/>
                </a:solidFill>
                <a:effectLst/>
              </a:rPr>
            </a:br>
            <a:r>
              <a:rPr lang="en-US" sz="1800" dirty="0" smtClean="0">
                <a:solidFill>
                  <a:srgbClr val="000000"/>
                </a:solidFill>
                <a:effectLst/>
              </a:rPr>
              <a:t>		1. </a:t>
            </a:r>
            <a:r>
              <a:rPr lang="en-US" sz="1800" dirty="0">
                <a:solidFill>
                  <a:srgbClr val="000000"/>
                </a:solidFill>
                <a:effectLst/>
              </a:rPr>
              <a:t>Mr. </a:t>
            </a:r>
            <a:r>
              <a:rPr lang="en-US" sz="1800" dirty="0" err="1">
                <a:solidFill>
                  <a:srgbClr val="000000"/>
                </a:solidFill>
                <a:effectLst/>
              </a:rPr>
              <a:t>Gi</a:t>
            </a:r>
            <a:r>
              <a:rPr lang="en-US" sz="180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</a:rPr>
              <a:t>Ka</a:t>
            </a:r>
            <a:r>
              <a:rPr lang="en-US" sz="1800" dirty="0">
                <a:solidFill>
                  <a:srgbClr val="000000"/>
                </a:solidFill>
                <a:effectLst/>
              </a:rPr>
              <a:t> Man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effectLst/>
              </a:rPr>
              <a:t>	2. </a:t>
            </a:r>
            <a:r>
              <a:rPr lang="en-US" sz="1800" dirty="0">
                <a:solidFill>
                  <a:srgbClr val="000000"/>
                </a:solidFill>
                <a:effectLst/>
              </a:rPr>
              <a:t>Mr. Wong </a:t>
            </a:r>
            <a:r>
              <a:rPr lang="en-US" sz="1800" dirty="0" err="1">
                <a:solidFill>
                  <a:srgbClr val="000000"/>
                </a:solidFill>
                <a:effectLst/>
              </a:rPr>
              <a:t>Tak</a:t>
            </a:r>
            <a:r>
              <a:rPr lang="en-US" sz="1800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</a:rPr>
              <a:t>Shing</a:t>
            </a:r>
            <a:endParaRPr lang="en-US" altLang="zh-TW" sz="1800" b="1" dirty="0" smtClean="0">
              <a:solidFill>
                <a:srgbClr val="000000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1800" b="1" dirty="0" smtClean="0">
              <a:solidFill>
                <a:srgbClr val="0000FF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1800" dirty="0" smtClean="0"/>
          </a:p>
        </p:txBody>
      </p:sp>
      <p:pic>
        <p:nvPicPr>
          <p:cNvPr id="4100" name="Picture 5" descr="http://www.hkmarathon.com/marathon/eng/home/images/marathon_index_nav_0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33056"/>
            <a:ext cx="1625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123728" y="112425"/>
            <a:ext cx="3466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32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Briefing Seminar</a:t>
            </a:r>
            <a:endParaRPr kumimoji="1" lang="zh-HK" altLang="en-US" sz="3200" b="1" dirty="0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97242" y="2204864"/>
            <a:ext cx="2218774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>
              <a:lnSpc>
                <a:spcPct val="80000"/>
              </a:lnSpc>
              <a:buClr>
                <a:srgbClr val="FFFF99"/>
              </a:buClr>
              <a:defRPr/>
            </a:pPr>
            <a:r>
              <a:rPr kumimoji="1" lang="en-US" altLang="zh-TW" sz="32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Rundown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5247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sz="4800" b="1" kern="1200" dirty="0">
                <a:solidFill>
                  <a:schemeClr val="tx2">
                    <a:lumMod val="75000"/>
                  </a:schemeClr>
                </a:solidFill>
              </a:rPr>
              <a:t>II. Uniform Collection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760"/>
            <a:ext cx="8893175" cy="3096344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Date: </a:t>
            </a:r>
            <a:r>
              <a:rPr lang="en-US" altLang="zh-TW" sz="2800" dirty="0" err="1">
                <a:solidFill>
                  <a:srgbClr val="000000"/>
                </a:solidFill>
              </a:rPr>
              <a:t>Decemeber</a:t>
            </a:r>
            <a:r>
              <a:rPr lang="en-US" altLang="zh-TW" sz="2800" dirty="0">
                <a:solidFill>
                  <a:srgbClr val="000000"/>
                </a:solidFill>
              </a:rPr>
              <a:t> 22-31, </a:t>
            </a:r>
            <a:r>
              <a:rPr lang="en-US" altLang="zh-TW" sz="2800" dirty="0" smtClean="0">
                <a:solidFill>
                  <a:srgbClr val="000000"/>
                </a:solidFill>
              </a:rPr>
              <a:t>2014</a:t>
            </a:r>
            <a:endParaRPr lang="en-US" altLang="zh-TW" sz="28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Venue:	Sports Centre Service Counter, 			Hu </a:t>
            </a:r>
            <a:r>
              <a:rPr lang="en-US" altLang="zh-TW" sz="2800" dirty="0" err="1" smtClean="0">
                <a:solidFill>
                  <a:srgbClr val="000000"/>
                </a:solidFill>
              </a:rPr>
              <a:t>Fa</a:t>
            </a:r>
            <a:r>
              <a:rPr lang="en-US" altLang="zh-TW" sz="2800" dirty="0" smtClean="0">
                <a:solidFill>
                  <a:srgbClr val="000000"/>
                </a:solidFill>
              </a:rPr>
              <a:t> </a:t>
            </a:r>
            <a:r>
              <a:rPr lang="en-US" altLang="zh-TW" sz="2800" dirty="0" err="1" smtClean="0">
                <a:solidFill>
                  <a:srgbClr val="000000"/>
                </a:solidFill>
              </a:rPr>
              <a:t>Kuang</a:t>
            </a:r>
            <a:r>
              <a:rPr lang="en-US" altLang="zh-TW" sz="2800" dirty="0" smtClean="0">
                <a:solidFill>
                  <a:srgbClr val="000000"/>
                </a:solidFill>
              </a:rPr>
              <a:t> Sports Centre, </a:t>
            </a:r>
            <a:r>
              <a:rPr lang="en-US" altLang="zh-TW" sz="2800" dirty="0" err="1" smtClean="0">
                <a:solidFill>
                  <a:srgbClr val="000000"/>
                </a:solidFill>
              </a:rPr>
              <a:t>CityU</a:t>
            </a:r>
            <a:endParaRPr lang="en-US" altLang="zh-TW" sz="28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Enquiries: </a:t>
            </a:r>
            <a:r>
              <a:rPr lang="en-US" altLang="zh-CN" sz="2800" dirty="0" smtClean="0">
                <a:solidFill>
                  <a:srgbClr val="000000"/>
                </a:solidFill>
              </a:rPr>
              <a:t>3442 5255 Ms. Li</a:t>
            </a:r>
            <a:endParaRPr lang="en-US" altLang="zh-TW" sz="24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Time: 10:00a.m. </a:t>
            </a:r>
            <a:r>
              <a:rPr lang="en-US" altLang="zh-TW" sz="2800" dirty="0" smtClean="0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zh-TW" sz="2800" dirty="0" smtClean="0">
                <a:solidFill>
                  <a:srgbClr val="000000"/>
                </a:solidFill>
              </a:rPr>
              <a:t> 8:30p.m.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4"/>
          <a:stretch/>
        </p:blipFill>
        <p:spPr bwMode="auto">
          <a:xfrm>
            <a:off x="3872586" y="4581128"/>
            <a:ext cx="5164629" cy="2129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2" r="13533" b="46254"/>
          <a:stretch/>
        </p:blipFill>
        <p:spPr bwMode="auto">
          <a:xfrm>
            <a:off x="323528" y="4581128"/>
            <a:ext cx="3294743" cy="2129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5425"/>
            <a:ext cx="8507412" cy="12588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800" b="1" kern="1200" dirty="0">
                <a:solidFill>
                  <a:schemeClr val="tx2">
                    <a:lumMod val="75000"/>
                  </a:schemeClr>
                </a:solidFill>
              </a:rPr>
              <a:t>IV. Re-union &amp; Prize Presentation Dinner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68152"/>
            <a:ext cx="8507412" cy="5373216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Date: 		March 28, 2015 (Sat)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Venue:		</a:t>
            </a:r>
            <a:r>
              <a:rPr lang="en-US" altLang="zh-TW" sz="2700" dirty="0" smtClean="0">
                <a:solidFill>
                  <a:srgbClr val="000000"/>
                </a:solidFill>
              </a:rPr>
              <a:t>James Liu Multi-purpose 					Room(Multi-purpose Room 				A,B,C),</a:t>
            </a:r>
            <a:r>
              <a:rPr lang="en-US" altLang="zh-TW" sz="2700" dirty="0">
                <a:solidFill>
                  <a:srgbClr val="000000"/>
                </a:solidFill>
              </a:rPr>
              <a:t> </a:t>
            </a:r>
            <a:r>
              <a:rPr lang="en-US" altLang="zh-TW" sz="2700" dirty="0" smtClean="0">
                <a:solidFill>
                  <a:srgbClr val="000000"/>
                </a:solidFill>
              </a:rPr>
              <a:t>4/F, Amenities Building, 			</a:t>
            </a:r>
            <a:r>
              <a:rPr lang="en-US" altLang="zh-TW" sz="2800" dirty="0" err="1" smtClean="0">
                <a:solidFill>
                  <a:srgbClr val="000000"/>
                </a:solidFill>
              </a:rPr>
              <a:t>CityU</a:t>
            </a:r>
            <a:endParaRPr lang="en-US" altLang="zh-TW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Time: 		7:00 </a:t>
            </a:r>
            <a:r>
              <a:rPr lang="en-US" altLang="zh-TW" sz="2800" dirty="0" smtClean="0">
                <a:solidFill>
                  <a:srgbClr val="000000"/>
                </a:solidFill>
                <a:latin typeface="Arial"/>
              </a:rPr>
              <a:t>–</a:t>
            </a:r>
            <a:r>
              <a:rPr lang="en-US" altLang="zh-TW" sz="2800" dirty="0" smtClean="0">
                <a:solidFill>
                  <a:srgbClr val="000000"/>
                </a:solidFill>
              </a:rPr>
              <a:t> 10:00p.m.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Fee: 		$TBC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2800" dirty="0">
                <a:solidFill>
                  <a:srgbClr val="000000"/>
                </a:solidFill>
              </a:rPr>
              <a:t>	</a:t>
            </a:r>
            <a:r>
              <a:rPr lang="en-US" altLang="zh-TW" sz="2800" dirty="0" smtClean="0">
                <a:solidFill>
                  <a:srgbClr val="000000"/>
                </a:solidFill>
              </a:rPr>
              <a:t>			</a:t>
            </a:r>
            <a:r>
              <a:rPr lang="en-US" altLang="zh-TW" sz="2400" dirty="0" smtClean="0">
                <a:solidFill>
                  <a:srgbClr val="000000"/>
                </a:solidFill>
              </a:rPr>
              <a:t>*Free of charge for Top 5 runners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Registration: 	To be announced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V. Souvenir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419056" cy="4493095"/>
          </a:xfrm>
        </p:spPr>
        <p:txBody>
          <a:bodyPr/>
          <a:lstStyle/>
          <a:p>
            <a:pPr lvl="0"/>
            <a:r>
              <a:rPr lang="zh-TW" altLang="en-US" sz="2500" dirty="0">
                <a:solidFill>
                  <a:srgbClr val="000000"/>
                </a:solidFill>
                <a:effectLst/>
              </a:rPr>
              <a:t>曬特麗</a:t>
            </a:r>
            <a:r>
              <a:rPr lang="en-US" sz="2500" dirty="0">
                <a:solidFill>
                  <a:srgbClr val="000000"/>
                </a:solidFill>
                <a:effectLst/>
              </a:rPr>
              <a:t>35</a:t>
            </a:r>
            <a:r>
              <a:rPr lang="zh-TW" altLang="en-US" sz="2500" dirty="0">
                <a:solidFill>
                  <a:srgbClr val="000000"/>
                </a:solidFill>
                <a:effectLst/>
              </a:rPr>
              <a:t>號抗曬露</a:t>
            </a:r>
            <a:r>
              <a:rPr lang="en-US" sz="2500" dirty="0">
                <a:solidFill>
                  <a:srgbClr val="000000"/>
                </a:solidFill>
                <a:effectLst/>
              </a:rPr>
              <a:t> (HK$245@) </a:t>
            </a:r>
            <a:r>
              <a:rPr lang="en-US" sz="2500" dirty="0" err="1">
                <a:solidFill>
                  <a:srgbClr val="000000"/>
                </a:solidFill>
                <a:effectLst/>
              </a:rPr>
              <a:t>Sunright</a:t>
            </a:r>
            <a:r>
              <a:rPr lang="en-US" sz="2500" dirty="0">
                <a:solidFill>
                  <a:srgbClr val="000000"/>
                </a:solidFill>
                <a:effectLst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effectLst/>
              </a:rPr>
              <a:t>SPA35</a:t>
            </a:r>
          </a:p>
          <a:p>
            <a:pPr marL="0" lvl="0" indent="0">
              <a:buNone/>
            </a:pPr>
            <a:endParaRPr lang="en-US" sz="2500" dirty="0">
              <a:solidFill>
                <a:srgbClr val="000000"/>
              </a:solidFill>
              <a:effectLst/>
            </a:endParaRPr>
          </a:p>
          <a:p>
            <a:pPr marL="0" lvl="0" indent="0">
              <a:buNone/>
            </a:pPr>
            <a:endParaRPr lang="en-US" sz="2500" dirty="0">
              <a:solidFill>
                <a:srgbClr val="000000"/>
              </a:solidFill>
              <a:effectLst/>
            </a:endParaRPr>
          </a:p>
          <a:p>
            <a:pPr marL="0" lvl="0" indent="0">
              <a:buNone/>
            </a:pPr>
            <a:endParaRPr lang="en-US" sz="2500" dirty="0" smtClean="0">
              <a:solidFill>
                <a:srgbClr val="000000"/>
              </a:solidFill>
              <a:effectLst/>
            </a:endParaRPr>
          </a:p>
          <a:p>
            <a:pPr marL="0" lvl="0" indent="0">
              <a:buNone/>
            </a:pPr>
            <a:endParaRPr lang="en-US" sz="2500" dirty="0" smtClean="0">
              <a:solidFill>
                <a:srgbClr val="000000"/>
              </a:solidFill>
              <a:effectLst/>
            </a:endParaRPr>
          </a:p>
          <a:p>
            <a:pPr marL="0" lvl="0" indent="0">
              <a:buNone/>
            </a:pPr>
            <a:endParaRPr lang="en-US" sz="2500" dirty="0">
              <a:solidFill>
                <a:srgbClr val="000000"/>
              </a:solidFill>
              <a:effectLst/>
            </a:endParaRPr>
          </a:p>
          <a:p>
            <a:pPr lvl="0"/>
            <a:r>
              <a:rPr lang="zh-TW" altLang="en-US" sz="2500" dirty="0">
                <a:solidFill>
                  <a:srgbClr val="000000"/>
                </a:solidFill>
                <a:effectLst/>
              </a:rPr>
              <a:t>腿部舒活啫喱</a:t>
            </a:r>
            <a:r>
              <a:rPr lang="en-US" sz="2500" dirty="0">
                <a:solidFill>
                  <a:srgbClr val="000000"/>
                </a:solidFill>
                <a:effectLst/>
              </a:rPr>
              <a:t> (HK$150@) </a:t>
            </a:r>
            <a:r>
              <a:rPr lang="en-US" sz="2500" dirty="0" err="1">
                <a:solidFill>
                  <a:srgbClr val="000000"/>
                </a:solidFill>
                <a:effectLst/>
              </a:rPr>
              <a:t>IceDancer</a:t>
            </a:r>
            <a:endParaRPr lang="en-US" sz="2500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4" b="4474"/>
          <a:stretch/>
        </p:blipFill>
        <p:spPr bwMode="auto">
          <a:xfrm>
            <a:off x="6228184" y="1124743"/>
            <a:ext cx="1296144" cy="228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659875"/>
            <a:ext cx="1133025" cy="295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012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P:\CityU Delegation - Marathon 馬拉松\Marathon 2011\Re-union\Re-union_Barnie Kwok_2011-03-26\DSC_2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7"/>
          <a:stretch>
            <a:fillRect/>
          </a:stretch>
        </p:blipFill>
        <p:spPr bwMode="auto">
          <a:xfrm>
            <a:off x="5219700" y="3141663"/>
            <a:ext cx="3924300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P:\CityU Delegation - Marathon 馬拉松\Marathon 2011\Re-union\Re-union_Barnie Kwok_2011-03-26\DSC_23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2379663"/>
            <a:ext cx="298132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P:\CityU Delegation - Marathon 馬拉松\Marathon 2011\Re-union\Re-union_Barnie Kwok_2011-03-26\DSC_23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941638"/>
            <a:ext cx="2613025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" descr="P:\CityU Delegation - Marathon 馬拉松\Marathon 2011\Re-union\Re-union_Barnie Kwok_2011-03-26\DSC_23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805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P:\CityU Delegation - Marathon 馬拉松\Marathon 2011\Re-union\Re-union_Barnie Kwok_2011-03-26\DSC_23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-19050"/>
            <a:ext cx="473710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17D17-9717-42E4-BA46-3B80C708E7F9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P:\CityU Delegation - Marathon 馬拉松\Marathon 2011\Re-union\Re-union_Barnie Kwok_2011-03-26\DSC_2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0"/>
            <a:ext cx="32464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" descr="P:\CityU Delegation - Marathon 馬拉松\Marathon 2011\Re-union\Re-union_Barnie Kwok_2011-03-26\DSC_2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6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P:\CityU Delegation - Marathon 馬拉松\Marathon 2011\Re-union\Re-union_Barnie Kwok_2011-03-26\DSC_24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0"/>
            <a:ext cx="3246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P:\CityU Delegation - Marathon 馬拉松\Marathon 2011\Re-union\Re-union_Barnie Kwok_2011-03-26\DSC_23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11563"/>
            <a:ext cx="48768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 descr="P:\CityU Delegation - Marathon 馬拉松\Marathon 2011\Re-union\Re-union_Barnie Kwok_2011-03-26\DSC_24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7438"/>
            <a:ext cx="48768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17D17-9717-42E4-BA46-3B80C708E7F9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P:\CityU Delegation - Marathon 馬拉松\Marathon 2011\Re-union\Re-union_Barnie Kwok_2011-03-26\DSC_2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2186" r="3276" b="9901"/>
          <a:stretch>
            <a:fillRect/>
          </a:stretch>
        </p:blipFill>
        <p:spPr bwMode="auto">
          <a:xfrm>
            <a:off x="0" y="1779588"/>
            <a:ext cx="9144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P:\CityU Delegation - Marathon 馬拉松\Marathon 2011\Re-union\Re-union_Barnie Kwok_2011-03-26\DSC_2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48768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P:\CityU Delegation - Marathon 馬拉松\Marathon 2011\Re-union\Re-union_Barnie Kwok_2011-03-26\DSC_23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17D17-9717-42E4-BA46-3B80C708E7F9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17D17-9717-42E4-BA46-3B80C708E7F9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3" name="Rectangle 37"/>
          <p:cNvSpPr txBox="1">
            <a:spLocks noChangeArrowheads="1"/>
          </p:cNvSpPr>
          <p:nvPr/>
        </p:nvSpPr>
        <p:spPr>
          <a:xfrm>
            <a:off x="468313" y="532556"/>
            <a:ext cx="8229600" cy="12588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3600" b="1" kern="1200" dirty="0" smtClean="0">
                <a:solidFill>
                  <a:srgbClr val="CCFF66"/>
                </a:solidFill>
              </a:rPr>
              <a:t>4. Arrangement of Race Day</a:t>
            </a:r>
            <a:br>
              <a:rPr lang="en-US" altLang="zh-TW" sz="3600" b="1" kern="1200" dirty="0" smtClean="0">
                <a:solidFill>
                  <a:srgbClr val="CCFF66"/>
                </a:solidFill>
              </a:rPr>
            </a:br>
            <a:r>
              <a:rPr lang="en-US" altLang="zh-TW" sz="3600" b="1" kern="1200" dirty="0" smtClean="0">
                <a:solidFill>
                  <a:srgbClr val="0000FF"/>
                </a:solidFill>
              </a:rPr>
              <a:t>25 January, 2015 (Sunday)</a:t>
            </a:r>
            <a:br>
              <a:rPr lang="en-US" altLang="zh-TW" sz="3600" b="1" kern="1200" dirty="0" smtClean="0">
                <a:solidFill>
                  <a:srgbClr val="0000FF"/>
                </a:solidFill>
              </a:rPr>
            </a:br>
            <a:r>
              <a:rPr lang="en-US" altLang="zh-TW" sz="3600" b="1" kern="1200" dirty="0" smtClean="0">
                <a:solidFill>
                  <a:srgbClr val="0000FF"/>
                </a:solidFill>
              </a:rPr>
              <a:t/>
            </a:r>
            <a:br>
              <a:rPr lang="en-US" altLang="zh-TW" sz="3600" b="1" kern="1200" dirty="0" smtClean="0">
                <a:solidFill>
                  <a:srgbClr val="0000FF"/>
                </a:solidFill>
              </a:rPr>
            </a:br>
            <a:endParaRPr lang="en-US" altLang="zh-TW" sz="3600" b="1" kern="12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791444"/>
            <a:ext cx="8507288" cy="487791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 Baggage Handling Service</a:t>
            </a:r>
          </a:p>
          <a:p>
            <a:pPr marL="0" indent="0">
              <a:buFont typeface="Wingdings" pitchFamily="2" charset="2"/>
              <a:buNone/>
            </a:pPr>
            <a:r>
              <a:rPr lang="en-US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400" kern="0" dirty="0" smtClean="0">
                <a:solidFill>
                  <a:srgbClr val="000000"/>
                </a:solidFill>
              </a:rPr>
              <a:t>- 10KM only</a:t>
            </a:r>
          </a:p>
          <a:p>
            <a:pPr marL="0" indent="0">
              <a:buNone/>
            </a:pPr>
            <a:r>
              <a:rPr lang="en-US" sz="2800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Photo Taking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 Souvenir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 Communication</a:t>
            </a:r>
          </a:p>
          <a:p>
            <a:pPr marL="0" indent="0">
              <a:buNone/>
            </a:pPr>
            <a:r>
              <a:rPr lang="en-US" sz="2400" kern="0" dirty="0" smtClean="0">
                <a:solidFill>
                  <a:srgbClr val="000000"/>
                </a:solidFill>
              </a:rPr>
              <a:t>	- Official </a:t>
            </a:r>
            <a:r>
              <a:rPr lang="en-US" sz="2400" kern="0" dirty="0">
                <a:solidFill>
                  <a:srgbClr val="000000"/>
                </a:solidFill>
              </a:rPr>
              <a:t>Contact Telephones on the race day:</a:t>
            </a:r>
          </a:p>
          <a:p>
            <a:pPr marL="0" indent="0">
              <a:buNone/>
            </a:pPr>
            <a:r>
              <a:rPr lang="en-US" sz="2400" kern="0" dirty="0" smtClean="0">
                <a:solidFill>
                  <a:srgbClr val="000000"/>
                </a:solidFill>
              </a:rPr>
              <a:t>	Kowloon: 65589972</a:t>
            </a:r>
            <a:endParaRPr lang="en-US" sz="2400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kern="0" dirty="0" smtClean="0">
                <a:solidFill>
                  <a:srgbClr val="000000"/>
                </a:solidFill>
              </a:rPr>
              <a:t>	Hong </a:t>
            </a:r>
            <a:r>
              <a:rPr lang="en-US" sz="2400" kern="0" smtClean="0">
                <a:solidFill>
                  <a:srgbClr val="000000"/>
                </a:solidFill>
              </a:rPr>
              <a:t>Kong: to </a:t>
            </a:r>
            <a:r>
              <a:rPr lang="en-US" sz="2400" kern="0" dirty="0">
                <a:solidFill>
                  <a:srgbClr val="000000"/>
                </a:solidFill>
              </a:rPr>
              <a:t>be confirmed</a:t>
            </a:r>
            <a:endParaRPr lang="en-US" sz="2400" kern="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rgbClr val="006600"/>
                </a:solidFill>
              </a:rPr>
              <a:t>Participants are required to wear </a:t>
            </a:r>
            <a:br>
              <a:rPr lang="en-US" sz="2800" kern="0" dirty="0" smtClean="0">
                <a:solidFill>
                  <a:srgbClr val="006600"/>
                </a:solidFill>
              </a:rPr>
            </a:br>
            <a:r>
              <a:rPr lang="en-US" sz="2800" kern="0" dirty="0" err="1" smtClean="0">
                <a:solidFill>
                  <a:srgbClr val="006600"/>
                </a:solidFill>
              </a:rPr>
              <a:t>CityU</a:t>
            </a:r>
            <a:r>
              <a:rPr lang="en-US" sz="2800" kern="0" dirty="0" smtClean="0">
                <a:solidFill>
                  <a:srgbClr val="006600"/>
                </a:solidFill>
              </a:rPr>
              <a:t> running uniform 2015</a:t>
            </a:r>
            <a:endParaRPr lang="en-US" sz="2800" kern="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94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 startAt="5"/>
              <a:defRPr/>
            </a:pPr>
            <a:r>
              <a:rPr lang="en-US" altLang="zh-TW" b="1" kern="1200" dirty="0">
                <a:solidFill>
                  <a:srgbClr val="CCFF66"/>
                </a:solidFill>
              </a:rPr>
              <a:t>Information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507412" cy="2520057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dirty="0" smtClean="0">
                <a:solidFill>
                  <a:srgbClr val="000000"/>
                </a:solidFill>
                <a:effectLst/>
              </a:rPr>
              <a:t>For more information: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zh-TW" dirty="0" err="1" smtClean="0">
                <a:solidFill>
                  <a:srgbClr val="000000"/>
                </a:solidFill>
                <a:effectLst/>
              </a:rPr>
              <a:t>CityU</a:t>
            </a:r>
            <a:r>
              <a:rPr lang="en-US" altLang="zh-TW" dirty="0" smtClean="0">
                <a:solidFill>
                  <a:srgbClr val="000000"/>
                </a:solidFill>
                <a:effectLst/>
              </a:rPr>
              <a:t> Marathon 2015 Website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u="sng" dirty="0" smtClean="0">
                <a:solidFill>
                  <a:srgbClr val="000000"/>
                </a:solidFill>
                <a:effectLst/>
              </a:rPr>
              <a:t>http://www.cityu.edu.hk/marathon.htm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22218" r="45278" b="17783"/>
          <a:stretch/>
        </p:blipFill>
        <p:spPr bwMode="auto">
          <a:xfrm>
            <a:off x="5004048" y="3645024"/>
            <a:ext cx="3841440" cy="296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800" b="1" kern="1200" dirty="0">
                <a:solidFill>
                  <a:srgbClr val="CCFF66"/>
                </a:solidFill>
              </a:rPr>
              <a:t>Organizing Committee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619" y="1844675"/>
            <a:ext cx="8964613" cy="4176613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Student Development Services</a:t>
            </a:r>
          </a:p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Human Resources Offices</a:t>
            </a:r>
          </a:p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Campus Development and Facilities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 	Office</a:t>
            </a:r>
          </a:p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Alumni Relations Office</a:t>
            </a:r>
            <a:r>
              <a:rPr lang="en-US" altLang="zh-TW" sz="2800" b="1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Department of Management          </a:t>
            </a:r>
          </a:p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</a:rPr>
              <a:t>Convocation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165404" y="1858962"/>
            <a:ext cx="194310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(SDS)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(HRO)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(CDFO)</a:t>
            </a:r>
          </a:p>
          <a:p>
            <a:pPr>
              <a:spcBef>
                <a:spcPct val="20000"/>
              </a:spcBef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(ARO)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(MGT)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(CONVO)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2588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800" b="1" kern="1200" dirty="0">
                <a:solidFill>
                  <a:srgbClr val="CCFF66"/>
                </a:solidFill>
              </a:rPr>
              <a:t>Organizing</a:t>
            </a:r>
            <a:r>
              <a:rPr lang="en-US" altLang="zh-TW" sz="4000" b="1" kern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sz="4800" b="1" kern="1200" dirty="0">
                <a:solidFill>
                  <a:srgbClr val="CCFF66"/>
                </a:solidFill>
              </a:rPr>
              <a:t>Committee</a:t>
            </a:r>
            <a:r>
              <a:rPr lang="en-US" altLang="zh-TW" sz="4000" b="1" kern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sz="4800" b="1" kern="1200" dirty="0">
                <a:solidFill>
                  <a:srgbClr val="CCFF66"/>
                </a:solidFill>
              </a:rPr>
              <a:t>Members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106670"/>
              </p:ext>
            </p:extLst>
          </p:nvPr>
        </p:nvGraphicFramePr>
        <p:xfrm>
          <a:off x="539552" y="1988839"/>
          <a:ext cx="7992888" cy="46908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96444"/>
                <a:gridCol w="3996444"/>
              </a:tblGrid>
              <a:tr h="586351">
                <a:tc>
                  <a:txBody>
                    <a:bodyPr/>
                    <a:lstStyle/>
                    <a:p>
                      <a:r>
                        <a:rPr lang="en-US" altLang="zh-HK" sz="2400" b="0" dirty="0" smtClean="0">
                          <a:solidFill>
                            <a:srgbClr val="000000"/>
                          </a:solidFill>
                        </a:rPr>
                        <a:t>Mrs. Dorothy</a:t>
                      </a:r>
                      <a:r>
                        <a:rPr lang="en-US" altLang="zh-HK" sz="2400" b="0" baseline="0" dirty="0" smtClean="0">
                          <a:solidFill>
                            <a:srgbClr val="000000"/>
                          </a:solidFill>
                        </a:rPr>
                        <a:t> Davies</a:t>
                      </a:r>
                      <a:endParaRPr lang="zh-HK" alt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b="0" dirty="0" smtClean="0">
                          <a:solidFill>
                            <a:srgbClr val="000000"/>
                          </a:solidFill>
                        </a:rPr>
                        <a:t>Chairman (SDS)</a:t>
                      </a:r>
                      <a:endParaRPr lang="zh-HK" alt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Mr.</a:t>
                      </a:r>
                      <a:r>
                        <a:rPr lang="en-US" altLang="zh-HK" sz="2400" baseline="0" dirty="0" smtClean="0">
                          <a:solidFill>
                            <a:srgbClr val="000000"/>
                          </a:solidFill>
                        </a:rPr>
                        <a:t> Sunny </a:t>
                      </a:r>
                      <a:r>
                        <a:rPr lang="en-US" altLang="zh-HK" sz="2400" baseline="0" dirty="0" err="1" smtClean="0">
                          <a:solidFill>
                            <a:srgbClr val="000000"/>
                          </a:solidFill>
                        </a:rPr>
                        <a:t>Chau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Co-Chairman</a:t>
                      </a:r>
                      <a:r>
                        <a:rPr lang="en-US" altLang="zh-HK" sz="2400" baseline="0" dirty="0" smtClean="0">
                          <a:solidFill>
                            <a:srgbClr val="000000"/>
                          </a:solidFill>
                        </a:rPr>
                        <a:t> (SDS)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Ms. Clara Wong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Member (SDS)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Mr. Philip Ling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Member (CDFO)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Ms. Alice Chan</a:t>
                      </a:r>
                      <a:endParaRPr lang="zh-HK" alt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Member</a:t>
                      </a:r>
                      <a:r>
                        <a:rPr lang="en-US" altLang="zh-HK" sz="2400" baseline="0" dirty="0" smtClean="0">
                          <a:solidFill>
                            <a:srgbClr val="000000"/>
                          </a:solidFill>
                        </a:rPr>
                        <a:t> (ARO)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Ms. </a:t>
                      </a:r>
                      <a:r>
                        <a:rPr lang="en-US" altLang="zh-HK" sz="2400" dirty="0" err="1" smtClean="0">
                          <a:solidFill>
                            <a:srgbClr val="000000"/>
                          </a:solidFill>
                        </a:rPr>
                        <a:t>Julyanna</a:t>
                      </a:r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 Chan</a:t>
                      </a:r>
                      <a:endParaRPr lang="zh-HK" alt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Member (MGT)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Mr. Tony Ho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Member</a:t>
                      </a:r>
                      <a:r>
                        <a:rPr lang="en-US" altLang="zh-HK" sz="2400" baseline="0" dirty="0" smtClean="0">
                          <a:solidFill>
                            <a:srgbClr val="000000"/>
                          </a:solidFill>
                        </a:rPr>
                        <a:t> (MGT)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86351"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Mr. Gary Lee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rgbClr val="000000"/>
                          </a:solidFill>
                        </a:rPr>
                        <a:t>Secretary (HRO)</a:t>
                      </a:r>
                      <a:endParaRPr lang="zh-HK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0382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800" b="1" kern="1200" dirty="0">
                <a:solidFill>
                  <a:srgbClr val="CCFF66"/>
                </a:solidFill>
              </a:rPr>
              <a:t>1. General Information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980728"/>
            <a:ext cx="7427912" cy="1439862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zh-TW" sz="2800" dirty="0" smtClean="0">
                <a:solidFill>
                  <a:srgbClr val="000000"/>
                </a:solidFill>
              </a:rPr>
              <a:t>(I)</a:t>
            </a:r>
            <a:r>
              <a:rPr lang="en-US" altLang="zh-TW" sz="2400" dirty="0" smtClean="0">
                <a:solidFill>
                  <a:srgbClr val="000000"/>
                </a:solidFill>
              </a:rPr>
              <a:t>	</a:t>
            </a:r>
            <a:r>
              <a:rPr lang="en-US" altLang="zh-TW" sz="2800" dirty="0" smtClean="0">
                <a:solidFill>
                  <a:srgbClr val="000000"/>
                </a:solidFill>
              </a:rPr>
              <a:t>Enrollment: 	</a:t>
            </a:r>
          </a:p>
          <a:p>
            <a:pPr marL="0" indent="0" eaLnBrk="1" hangingPunct="1">
              <a:buClrTx/>
              <a:buNone/>
            </a:pPr>
            <a:r>
              <a:rPr lang="en-US" altLang="zh-TW" sz="2400" dirty="0" smtClean="0">
                <a:solidFill>
                  <a:srgbClr val="000000"/>
                </a:solidFill>
              </a:rPr>
              <a:t>      - Student-320;	Staff-66;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000000"/>
                </a:solidFill>
              </a:rPr>
              <a:t>	- Alumni-743; 	Dependant-83	</a:t>
            </a:r>
          </a:p>
        </p:txBody>
      </p:sp>
      <p:graphicFrame>
        <p:nvGraphicFramePr>
          <p:cNvPr id="7206" name="Group 3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0500868"/>
              </p:ext>
            </p:extLst>
          </p:nvPr>
        </p:nvGraphicFramePr>
        <p:xfrm>
          <a:off x="539750" y="2564904"/>
          <a:ext cx="7992690" cy="4024847"/>
        </p:xfrm>
        <a:graphic>
          <a:graphicData uri="http://schemas.openxmlformats.org/drawingml/2006/table">
            <a:tbl>
              <a:tblPr/>
              <a:tblGrid>
                <a:gridCol w="2790525"/>
                <a:gridCol w="1782791"/>
                <a:gridCol w="1853536"/>
                <a:gridCol w="1565838"/>
              </a:tblGrid>
              <a:tr h="61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Male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Female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Total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</a:tr>
              <a:tr h="616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10Km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327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211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538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</a:tr>
              <a:tr h="616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Half Marathon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287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92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379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</a:tr>
              <a:tr h="616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Full Marathon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247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48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295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</a:tr>
              <a:tr h="616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Half Marathon Wheelchair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</a:tr>
              <a:tr h="734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Total: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861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351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新細明體" pitchFamily="18" charset="-120"/>
                        </a:rPr>
                        <a:t>1212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1D73-1D56-49C5-984A-F8F80ED24CE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b="1" kern="1200" dirty="0">
                <a:solidFill>
                  <a:srgbClr val="CCFF66"/>
                </a:solidFill>
              </a:rPr>
              <a:t>1.</a:t>
            </a:r>
            <a:r>
              <a:rPr lang="en-US" altLang="zh-TW" sz="4800" b="1" kern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b="1" kern="1200" dirty="0">
                <a:solidFill>
                  <a:srgbClr val="CCFF66"/>
                </a:solidFill>
              </a:rPr>
              <a:t>General</a:t>
            </a:r>
            <a:r>
              <a:rPr lang="en-US" altLang="zh-TW" sz="4800" b="1" kern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b="1" kern="1200" dirty="0" smtClean="0">
                <a:solidFill>
                  <a:srgbClr val="CCFF66"/>
                </a:solidFill>
              </a:rPr>
              <a:t>Information (cont.)</a:t>
            </a:r>
            <a:endParaRPr lang="en-US" altLang="zh-TW" b="1" kern="1200" dirty="0">
              <a:solidFill>
                <a:srgbClr val="CCFF66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964612" cy="5246688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zh-TW" sz="2700" dirty="0">
                <a:solidFill>
                  <a:srgbClr val="000000"/>
                </a:solidFill>
                <a:latin typeface="Verdana" pitchFamily="34" charset="0"/>
              </a:rPr>
              <a:t>(II) Event Schedule: January 25, 2015 (Sunday)</a:t>
            </a:r>
            <a:endParaRPr lang="en-US" sz="2700" dirty="0">
              <a:solidFill>
                <a:srgbClr val="000000"/>
              </a:solidFill>
              <a:latin typeface="Verdana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altLang="zh-TW" sz="2800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altLang="zh-TW" sz="2400" u="sng" dirty="0" smtClean="0">
                <a:solidFill>
                  <a:srgbClr val="000000"/>
                </a:solidFill>
              </a:rPr>
              <a:t>  Starting Time 	    Starting Point       Finishing Point</a:t>
            </a:r>
            <a:r>
              <a:rPr lang="en-US" altLang="zh-TW" dirty="0" smtClean="0">
                <a:solidFill>
                  <a:srgbClr val="000000"/>
                </a:solidFill>
              </a:rPr>
              <a:t>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348038" y="3582988"/>
            <a:ext cx="273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Island Eastern Corridor</a:t>
            </a:r>
            <a:endParaRPr kumimoji="1"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229350" y="3573463"/>
            <a:ext cx="2159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Victoria Park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52413" y="3582988"/>
            <a:ext cx="33115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- 5:45 (Challenge)</a:t>
            </a:r>
          </a:p>
          <a:p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- 6:15 (Run 1)</a:t>
            </a:r>
          </a:p>
          <a:p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- 6:45 (Run 2)</a:t>
            </a:r>
          </a:p>
          <a:p>
            <a:pPr>
              <a:buFontTx/>
              <a:buChar char="-"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7:15 (Run 3)</a:t>
            </a:r>
          </a:p>
          <a:p>
            <a:pPr>
              <a:buFontTx/>
              <a:buChar char="-"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7:45 (Run 4)</a:t>
            </a:r>
          </a:p>
          <a:p>
            <a:pPr>
              <a:buFontTx/>
              <a:buChar char="-"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8:15 (Run 5)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779838" y="1916832"/>
            <a:ext cx="172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10Km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-251867"/>
            <a:ext cx="8229600" cy="12588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 kern="1200" dirty="0">
                <a:solidFill>
                  <a:srgbClr val="CCFF66"/>
                </a:solidFill>
              </a:rPr>
              <a:t>1.</a:t>
            </a:r>
            <a:r>
              <a:rPr lang="en-US" altLang="zh-TW" sz="4800" b="1" kern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b="1" kern="1200" dirty="0">
                <a:solidFill>
                  <a:srgbClr val="CCFF66"/>
                </a:solidFill>
              </a:rPr>
              <a:t>General</a:t>
            </a:r>
            <a:r>
              <a:rPr lang="en-US" altLang="zh-TW" sz="4800" b="1" kern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b="1" kern="1200" dirty="0" smtClean="0">
                <a:solidFill>
                  <a:srgbClr val="CCFF66"/>
                </a:solidFill>
              </a:rPr>
              <a:t>Information (cont.)</a:t>
            </a:r>
            <a:endParaRPr lang="en-US" altLang="zh-TW" b="1" kern="1200" dirty="0">
              <a:solidFill>
                <a:srgbClr val="CCFF66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1916833"/>
            <a:ext cx="9144000" cy="2016224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400" u="sng" dirty="0" smtClean="0">
                <a:solidFill>
                  <a:srgbClr val="000000"/>
                </a:solidFill>
              </a:rPr>
              <a:t>    Starting Time        Starting Point        Finishing Point</a:t>
            </a:r>
          </a:p>
          <a:p>
            <a:pPr eaLnBrk="1" hangingPunct="1">
              <a:buClr>
                <a:srgbClr val="0000FF"/>
              </a:buClr>
              <a:buFontTx/>
              <a:buNone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Clr>
                <a:srgbClr val="0000FF"/>
              </a:buClr>
              <a:buFontTx/>
              <a:buNone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			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419475" y="2395736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Nathan Road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627313" y="1412776"/>
            <a:ext cx="3671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Half Marathon</a:t>
            </a:r>
            <a:endParaRPr kumimoji="1" lang="en-US" sz="3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987824" y="3933056"/>
            <a:ext cx="3457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Full Marathon</a:t>
            </a:r>
            <a:endParaRPr kumimoji="1" lang="en-US" sz="3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372225" y="2395736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0000FF"/>
              </a:buClr>
              <a:defRPr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Victoria Park</a:t>
            </a: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9388" y="2348880"/>
            <a:ext cx="39608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FontTx/>
              <a:buChar char="-"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</a:t>
            </a:r>
            <a:r>
              <a:rPr kumimoji="1" lang="en-US" altLang="zh-TW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:30 </a:t>
            </a: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a.m. (Challenge)</a:t>
            </a:r>
          </a:p>
          <a:p>
            <a:pPr>
              <a:buFontTx/>
              <a:buChar char="-"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altLang="zh-TW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8:00 </a:t>
            </a: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a.m. (Run 1)</a:t>
            </a:r>
          </a:p>
          <a:p>
            <a:pPr>
              <a:buFontTx/>
              <a:buChar char="-"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altLang="zh-TW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8:45 </a:t>
            </a: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a.m. (Run 2</a:t>
            </a:r>
            <a:r>
              <a:rPr kumimoji="1" lang="en-US" altLang="zh-TW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Char char="-"/>
            </a:pPr>
            <a:r>
              <a:rPr kumimoji="1" lang="en-US" altLang="zh-TW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9:30 a.m. (Run 3)</a:t>
            </a:r>
            <a:endParaRPr kumimoji="1" lang="en-US" altLang="zh-TW" sz="2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6512" y="4581128"/>
            <a:ext cx="9144000" cy="2584033"/>
            <a:chOff x="36512" y="4768726"/>
            <a:chExt cx="9144000" cy="2584033"/>
          </a:xfrm>
        </p:grpSpPr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36512" y="4768726"/>
              <a:ext cx="9144000" cy="2016224"/>
            </a:xfrm>
            <a:prstGeom prst="rect">
              <a:avLst/>
            </a:prstGeom>
            <a:solidFill>
              <a:schemeClr val="tx1">
                <a:alpha val="5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1" lang="en-US" altLang="zh-TW" sz="2400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    Starting Time        Starting Point        Finishing Point</a:t>
              </a:r>
              <a:endParaRPr kumimoji="1" lang="en-US" altLang="zh-TW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3346450" y="5203701"/>
              <a:ext cx="2378075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kumimoji="1"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Nathan Road</a:t>
              </a:r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179388" y="5229101"/>
              <a:ext cx="3529012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-"/>
              </a:pPr>
              <a:r>
                <a:rPr kumimoji="1" lang="en-US" altLang="zh-TW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kumimoji="1" lang="en-US" altLang="zh-TW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6:10 </a:t>
              </a:r>
              <a:r>
                <a:rPr kumimoji="1" lang="en-US" altLang="zh-TW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a.m. (Challenge)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kumimoji="1"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kumimoji="1" lang="en-US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6:40 </a:t>
              </a:r>
              <a:r>
                <a:rPr kumimoji="1"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a.m. (Run1</a:t>
              </a:r>
              <a:r>
                <a:rPr kumimoji="1" lang="en-US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kumimoji="1"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kumimoji="1" lang="en-US" sz="2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7:10 a.m. (Run 2)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endPara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6372225" y="5229101"/>
              <a:ext cx="23050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rgbClr val="0000FF"/>
                </a:buClr>
                <a:defRPr/>
              </a:pPr>
              <a:r>
                <a:rPr kumimoji="1" lang="en-US" altLang="zh-TW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Victoria Park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79512" y="981075"/>
            <a:ext cx="871252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kumimoji="1" lang="en-US" altLang="zh-TW" sz="2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(II) Event </a:t>
            </a:r>
            <a:r>
              <a:rPr kumimoji="1" lang="en-US" altLang="zh-TW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Schedule: January 25, 2015 (Sunday)</a:t>
            </a:r>
            <a:endParaRPr lang="en-US" sz="27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6512" y="4725144"/>
            <a:ext cx="9144000" cy="1440160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1" lang="en-US" altLang="zh-TW" sz="2400" u="sng" dirty="0" smtClean="0">
                <a:solidFill>
                  <a:srgbClr val="000000"/>
                </a:solidFill>
                <a:latin typeface="Verdana" pitchFamily="34" charset="0"/>
              </a:rPr>
              <a:t>2. 10km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kumimoji="1" lang="en-US" altLang="zh-TW" sz="24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</a:t>
            </a:r>
            <a:r>
              <a:rPr kumimoji="1" lang="en-US" altLang="zh-TW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Starting Time        Starting Point        Finishing Point</a:t>
            </a:r>
            <a:endParaRPr kumimoji="1" lang="en-US" altLang="zh-TW" sz="32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2588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 kern="1200" dirty="0">
                <a:solidFill>
                  <a:srgbClr val="CCFF66"/>
                </a:solidFill>
              </a:rPr>
              <a:t>1. General </a:t>
            </a:r>
            <a:r>
              <a:rPr lang="en-US" altLang="zh-TW" b="1" kern="1200" dirty="0" smtClean="0">
                <a:solidFill>
                  <a:srgbClr val="CCFF66"/>
                </a:solidFill>
              </a:rPr>
              <a:t>Information (cont.)</a:t>
            </a:r>
            <a:endParaRPr lang="en-US" altLang="zh-TW" b="1" kern="1200" dirty="0">
              <a:solidFill>
                <a:srgbClr val="CCFF66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2261022"/>
            <a:ext cx="9144000" cy="1384002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400" u="sng" dirty="0" smtClean="0">
                <a:solidFill>
                  <a:srgbClr val="000000"/>
                </a:solidFill>
                <a:effectLst/>
              </a:rPr>
              <a:t>1. 3km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400" u="sng" dirty="0" smtClean="0">
                <a:solidFill>
                  <a:srgbClr val="000000"/>
                </a:solidFill>
              </a:rPr>
              <a:t>    Starting Time        Starting Point        Finishing Point</a:t>
            </a:r>
          </a:p>
          <a:p>
            <a:pPr eaLnBrk="1" hangingPunct="1">
              <a:buClr>
                <a:srgbClr val="0000FF"/>
              </a:buClr>
              <a:buFontTx/>
              <a:buNone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Clr>
                <a:srgbClr val="0000FF"/>
              </a:buClr>
              <a:buFontTx/>
              <a:buNone/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			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419475" y="3115816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Nathan Road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346450" y="5564088"/>
            <a:ext cx="2378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Nathan Road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958182" y="1584201"/>
            <a:ext cx="4716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3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Wheelchair Race</a:t>
            </a:r>
            <a:endParaRPr kumimoji="1" lang="en-US" sz="3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372225" y="306896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0000FF"/>
              </a:buClr>
              <a:defRPr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Victoria Park</a:t>
            </a: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9388" y="3115816"/>
            <a:ext cx="396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FontTx/>
              <a:buChar char="-"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</a:t>
            </a:r>
            <a:r>
              <a:rPr kumimoji="1" lang="en-US" altLang="zh-TW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:00 </a:t>
            </a: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a.m</a:t>
            </a:r>
            <a:r>
              <a:rPr kumimoji="1" lang="en-US" altLang="zh-TW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kumimoji="1" lang="en-US" altLang="zh-TW" sz="2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79388" y="5581689"/>
            <a:ext cx="352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altLang="zh-TW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5:15 </a:t>
            </a: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a.m. 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372225" y="5564088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0000FF"/>
              </a:buClr>
              <a:defRPr/>
            </a:pPr>
            <a:r>
              <a:rPr kumimoji="1" lang="en-US" altLang="zh-TW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Victoria Park</a:t>
            </a: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79512" y="981075"/>
            <a:ext cx="871252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kumimoji="1" lang="en-US" altLang="zh-TW" sz="2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(II) Event </a:t>
            </a:r>
            <a:r>
              <a:rPr kumimoji="1" lang="en-US" altLang="zh-TW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Schedule: January 25, 2015 (Sunday)</a:t>
            </a:r>
            <a:endParaRPr lang="en-US" sz="27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27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8302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3200" kern="1200" dirty="0" smtClean="0">
                <a:solidFill>
                  <a:srgbClr val="000000"/>
                </a:solidFill>
                <a:latin typeface="Verdana" pitchFamily="34" charset="0"/>
                <a:ea typeface="新細明體" pitchFamily="18" charset="-120"/>
                <a:cs typeface="+mn-cs"/>
              </a:rPr>
              <a:t>(III) Route</a:t>
            </a:r>
            <a:endParaRPr lang="en-US" altLang="zh-TW" sz="3200" kern="1200" dirty="0">
              <a:solidFill>
                <a:srgbClr val="000000"/>
              </a:solidFill>
              <a:latin typeface="Verdana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38635"/>
            <a:ext cx="8568952" cy="3666629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effectLst/>
              </a:rPr>
              <a:t>10Km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400" b="1" dirty="0" smtClean="0"/>
              <a:t>	</a:t>
            </a:r>
            <a:br>
              <a:rPr lang="en-US" altLang="zh-TW" sz="2400" b="1" dirty="0" smtClean="0"/>
            </a:br>
            <a:r>
              <a:rPr lang="en-US" altLang="zh-TW" sz="2400" dirty="0" smtClean="0">
                <a:solidFill>
                  <a:srgbClr val="000000"/>
                </a:solidFill>
              </a:rPr>
              <a:t>Start on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 </a:t>
            </a:r>
            <a:r>
              <a:rPr lang="en-US" altLang="zh-TW" sz="2400" b="1" dirty="0" smtClean="0">
                <a:solidFill>
                  <a:schemeClr val="accent3">
                    <a:lumMod val="75000"/>
                  </a:schemeClr>
                </a:solidFill>
              </a:rPr>
              <a:t>Island Eastern Corridor (East bound) near City Garden</a:t>
            </a:r>
            <a:r>
              <a:rPr lang="en-US" altLang="zh-TW" sz="2400" dirty="0" smtClean="0"/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>
                <a:solidFill>
                  <a:srgbClr val="000000"/>
                </a:solidFill>
              </a:rPr>
              <a:t>Turning Point - near </a:t>
            </a:r>
            <a:r>
              <a:rPr lang="en-US" altLang="zh-TW" sz="2400" dirty="0" err="1" smtClean="0">
                <a:solidFill>
                  <a:srgbClr val="000000"/>
                </a:solidFill>
              </a:rPr>
              <a:t>Oi</a:t>
            </a:r>
            <a:r>
              <a:rPr lang="en-US" altLang="zh-TW" sz="2400" dirty="0" smtClean="0">
                <a:solidFill>
                  <a:srgbClr val="000000"/>
                </a:solidFill>
              </a:rPr>
              <a:t> </a:t>
            </a:r>
            <a:r>
              <a:rPr lang="en-US" altLang="zh-TW" sz="2400" dirty="0" err="1" smtClean="0">
                <a:solidFill>
                  <a:srgbClr val="000000"/>
                </a:solidFill>
              </a:rPr>
              <a:t>Tak</a:t>
            </a:r>
            <a:r>
              <a:rPr lang="en-US" altLang="zh-TW" sz="2400" dirty="0" smtClean="0">
                <a:solidFill>
                  <a:srgbClr val="000000"/>
                </a:solidFill>
              </a:rPr>
              <a:t> Street, </a:t>
            </a:r>
            <a:r>
              <a:rPr lang="en-US" altLang="zh-TW" sz="2400" dirty="0" err="1" smtClean="0">
                <a:solidFill>
                  <a:srgbClr val="000000"/>
                </a:solidFill>
              </a:rPr>
              <a:t>Shau</a:t>
            </a:r>
            <a:r>
              <a:rPr lang="en-US" altLang="zh-TW" sz="2400" dirty="0" smtClean="0">
                <a:solidFill>
                  <a:srgbClr val="000000"/>
                </a:solidFill>
              </a:rPr>
              <a:t> Kei Wan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400" b="1" dirty="0" smtClean="0">
                <a:solidFill>
                  <a:srgbClr val="000000"/>
                </a:solidFill>
              </a:rPr>
              <a:t/>
            </a:r>
            <a:br>
              <a:rPr lang="en-US" altLang="zh-TW" sz="2400" b="1" dirty="0" smtClean="0">
                <a:solidFill>
                  <a:srgbClr val="000000"/>
                </a:solidFill>
              </a:rPr>
            </a:br>
            <a:r>
              <a:rPr lang="en-US" altLang="zh-TW" sz="2400" b="1" dirty="0" smtClean="0">
                <a:solidFill>
                  <a:srgbClr val="000000"/>
                </a:solidFill>
              </a:rPr>
              <a:t>Finish at </a:t>
            </a:r>
            <a:r>
              <a:rPr lang="en-US" altLang="zh-TW" sz="2400" b="1" dirty="0" smtClean="0">
                <a:solidFill>
                  <a:schemeClr val="accent3">
                    <a:lumMod val="75000"/>
                  </a:schemeClr>
                </a:solidFill>
              </a:rPr>
              <a:t>Victoria Park, Hong Kong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2400" b="1" dirty="0" smtClean="0">
              <a:solidFill>
                <a:srgbClr val="0000FF"/>
              </a:solidFill>
            </a:endParaRP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395536" y="4437112"/>
            <a:ext cx="360363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245" name="Line 12"/>
          <p:cNvSpPr>
            <a:spLocks noChangeShapeType="1"/>
          </p:cNvSpPr>
          <p:nvPr/>
        </p:nvSpPr>
        <p:spPr bwMode="auto">
          <a:xfrm>
            <a:off x="323528" y="5229200"/>
            <a:ext cx="36036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457200" y="-1714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kumimoji="1" lang="en-US" altLang="zh-TW" sz="4400" b="1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1. General </a:t>
            </a:r>
            <a:r>
              <a:rPr kumimoji="1" lang="en-US" altLang="zh-TW" sz="4400" b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Information (cont.)</a:t>
            </a:r>
            <a:endParaRPr kumimoji="1" lang="en-US" altLang="zh-TW" sz="4400" b="1" dirty="0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FB84A-C2B9-4211-B11F-C3F669A9DAD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etition">
  <a:themeElements>
    <a:clrScheme name="Competition 9">
      <a:dk1>
        <a:srgbClr val="FFCC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etition 9">
        <a:dk1>
          <a:srgbClr val="FFCC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petition 9">
    <a:dk1>
      <a:srgbClr val="FFCC00"/>
    </a:dk1>
    <a:lt1>
      <a:srgbClr val="FFFFFF"/>
    </a:lt1>
    <a:dk2>
      <a:srgbClr val="FF9900"/>
    </a:dk2>
    <a:lt2>
      <a:srgbClr val="FFFF99"/>
    </a:lt2>
    <a:accent1>
      <a:srgbClr val="FF5050"/>
    </a:accent1>
    <a:accent2>
      <a:srgbClr val="CC3300"/>
    </a:accent2>
    <a:accent3>
      <a:srgbClr val="FFCAAA"/>
    </a:accent3>
    <a:accent4>
      <a:srgbClr val="DADADA"/>
    </a:accent4>
    <a:accent5>
      <a:srgbClr val="FFB3B3"/>
    </a:accent5>
    <a:accent6>
      <a:srgbClr val="B92D00"/>
    </a:accent6>
    <a:hlink>
      <a:srgbClr val="FFFF99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3456</TotalTime>
  <Words>693</Words>
  <Application>Microsoft Office PowerPoint</Application>
  <PresentationFormat>On-screen Show (4:3)</PresentationFormat>
  <Paragraphs>246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Competition</vt:lpstr>
      <vt:lpstr>PowerPoint Presentation</vt:lpstr>
      <vt:lpstr>                   Date:  December 4, 2014 (Thursday)  Time:   7:00 p.m. – 9:00 p.m.  Place:  Joint Sports Centre  </vt:lpstr>
      <vt:lpstr>Organizing Committee</vt:lpstr>
      <vt:lpstr>Organizing Committee Members</vt:lpstr>
      <vt:lpstr>1. General Information</vt:lpstr>
      <vt:lpstr>1. General Information (cont.)</vt:lpstr>
      <vt:lpstr>1. General Information (cont.)</vt:lpstr>
      <vt:lpstr>1. General Information (cont.)</vt:lpstr>
      <vt:lpstr>(III) Route</vt:lpstr>
      <vt:lpstr>PowerPoint Presentation</vt:lpstr>
      <vt:lpstr>(III) Route</vt:lpstr>
      <vt:lpstr> (III) Route: Half Marathon</vt:lpstr>
      <vt:lpstr>(III) Route</vt:lpstr>
      <vt:lpstr>(III) Route: Full Marathon</vt:lpstr>
      <vt:lpstr>Booth location</vt:lpstr>
      <vt:lpstr>2. Supports &amp; Incentives</vt:lpstr>
      <vt:lpstr>2. Supports &amp; Incentives (cont.)</vt:lpstr>
      <vt:lpstr>3. Important Days</vt:lpstr>
      <vt:lpstr>I. Running Clinic</vt:lpstr>
      <vt:lpstr>II. Uniform Collection</vt:lpstr>
      <vt:lpstr>IV. Re-union &amp; Prize Presentation Dinner</vt:lpstr>
      <vt:lpstr>V. Souvenir</vt:lpstr>
      <vt:lpstr>PowerPoint Presentation</vt:lpstr>
      <vt:lpstr>PowerPoint Presentation</vt:lpstr>
      <vt:lpstr>PowerPoint Presentation</vt:lpstr>
      <vt:lpstr>PowerPoint Presentation</vt:lpstr>
      <vt:lpstr>Information</vt:lpstr>
    </vt:vector>
  </TitlesOfParts>
  <Company>CityU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CityU Delegation -                                                                Hong Kong Standard Chartered Marathon 2008</dc:title>
  <dc:creator>Sunny</dc:creator>
  <cp:lastModifiedBy>Win7_Local</cp:lastModifiedBy>
  <cp:revision>319</cp:revision>
  <cp:lastPrinted>2013-12-02T04:22:15Z</cp:lastPrinted>
  <dcterms:created xsi:type="dcterms:W3CDTF">2007-12-17T15:45:17Z</dcterms:created>
  <dcterms:modified xsi:type="dcterms:W3CDTF">2015-01-13T10:43:06Z</dcterms:modified>
</cp:coreProperties>
</file>